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09" r:id="rId1"/>
    <p:sldMasterId id="2147483722" r:id="rId2"/>
  </p:sldMasterIdLst>
  <p:notesMasterIdLst>
    <p:notesMasterId r:id="rId17"/>
  </p:notesMasterIdLst>
  <p:handoutMasterIdLst>
    <p:handoutMasterId r:id="rId18"/>
  </p:handoutMasterIdLst>
  <p:sldIdLst>
    <p:sldId id="280" r:id="rId3"/>
    <p:sldId id="278" r:id="rId4"/>
    <p:sldId id="307" r:id="rId5"/>
    <p:sldId id="282" r:id="rId6"/>
    <p:sldId id="281" r:id="rId7"/>
    <p:sldId id="301" r:id="rId8"/>
    <p:sldId id="298" r:id="rId9"/>
    <p:sldId id="285" r:id="rId10"/>
    <p:sldId id="286" r:id="rId11"/>
    <p:sldId id="322" r:id="rId12"/>
    <p:sldId id="321" r:id="rId13"/>
    <p:sldId id="305" r:id="rId14"/>
    <p:sldId id="304" r:id="rId15"/>
    <p:sldId id="268" r:id="rId16"/>
  </p:sldIdLst>
  <p:sldSz cx="9144000" cy="5143500" type="screen16x9"/>
  <p:notesSz cx="6805613" cy="9944100"/>
  <p:defaultTextStyle>
    <a:defPPr>
      <a:defRPr lang="de-DE"/>
    </a:defPPr>
    <a:lvl1pPr marL="0" algn="l" defTabSz="8725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36256" algn="l" defTabSz="8725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872514" algn="l" defTabSz="8725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08771" algn="l" defTabSz="8725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745026" algn="l" defTabSz="8725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181282" algn="l" defTabSz="8725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617539" algn="l" defTabSz="8725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053796" algn="l" defTabSz="8725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490053" algn="l" defTabSz="8725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2">
          <p15:clr>
            <a:srgbClr val="A4A3A4"/>
          </p15:clr>
        </p15:guide>
        <p15:guide id="2" pos="184">
          <p15:clr>
            <a:srgbClr val="A4A3A4"/>
          </p15:clr>
        </p15:guide>
        <p15:guide id="3" pos="55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8E8D"/>
    <a:srgbClr val="D48F8E"/>
    <a:srgbClr val="A26C6B"/>
    <a:srgbClr val="CD6461"/>
    <a:srgbClr val="CA6563"/>
    <a:srgbClr val="9A4C4A"/>
    <a:srgbClr val="C53834"/>
    <a:srgbClr val="C13A36"/>
    <a:srgbClr val="932A27"/>
    <a:srgbClr val="E2B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8057" autoAdjust="0"/>
  </p:normalViewPr>
  <p:slideViewPr>
    <p:cSldViewPr>
      <p:cViewPr varScale="1">
        <p:scale>
          <a:sx n="141" d="100"/>
          <a:sy n="141" d="100"/>
        </p:scale>
        <p:origin x="936" y="114"/>
      </p:cViewPr>
      <p:guideLst>
        <p:guide orient="horz" pos="1702"/>
        <p:guide pos="184"/>
        <p:guide pos="55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3150" y="108"/>
      </p:cViewPr>
      <p:guideLst>
        <p:guide orient="horz" pos="3133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AF8A82-E13D-4E4C-82B4-B68612CACDF3}" type="doc">
      <dgm:prSet loTypeId="urn:microsoft.com/office/officeart/2005/8/layout/cycle2" loCatId="cycle" qsTypeId="urn:microsoft.com/office/officeart/2005/8/quickstyle/simple4" qsCatId="simple" csTypeId="urn:microsoft.com/office/officeart/2005/8/colors/accent2_5" csCatId="accent2" phldr="1"/>
      <dgm:spPr/>
      <dgm:t>
        <a:bodyPr/>
        <a:lstStyle/>
        <a:p>
          <a:endParaRPr lang="de-AT"/>
        </a:p>
      </dgm:t>
    </dgm:pt>
    <dgm:pt modelId="{9381AA7E-6CEB-4315-93D4-A69D20576B29}">
      <dgm:prSet phldrT="[Text]" custT="1"/>
      <dgm:spPr>
        <a:noFill/>
        <a:ln w="28575">
          <a:solidFill>
            <a:srgbClr val="C00000"/>
          </a:solidFill>
        </a:ln>
      </dgm:spPr>
      <dgm:t>
        <a:bodyPr>
          <a:prstTxWarp prst="textButton">
            <a:avLst/>
          </a:prstTxWarp>
        </a:bodyPr>
        <a:lstStyle/>
        <a:p>
          <a:r>
            <a:rPr lang="de-AT" sz="14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KOMPETENZ</a:t>
          </a:r>
        </a:p>
      </dgm:t>
    </dgm:pt>
    <dgm:pt modelId="{0429C466-F7B8-499F-9F0B-CF56C86BEE37}" type="parTrans" cxnId="{D25E2675-C58E-4BAD-AF12-CC0DADA6C852}">
      <dgm:prSet/>
      <dgm:spPr/>
      <dgm:t>
        <a:bodyPr/>
        <a:lstStyle/>
        <a:p>
          <a:endParaRPr lang="de-AT"/>
        </a:p>
      </dgm:t>
    </dgm:pt>
    <dgm:pt modelId="{8515FF84-A9FE-44A0-8EAC-C74FB1285C22}" type="sibTrans" cxnId="{D25E2675-C58E-4BAD-AF12-CC0DADA6C852}">
      <dgm:prSet/>
      <dgm:spPr>
        <a:gradFill rotWithShape="0">
          <a:gsLst>
            <a:gs pos="0">
              <a:srgbClr val="932A27"/>
            </a:gs>
            <a:gs pos="80000">
              <a:srgbClr val="C13A36"/>
            </a:gs>
            <a:gs pos="100000">
              <a:srgbClr val="C53834"/>
            </a:gs>
          </a:gsLst>
        </a:gradFill>
      </dgm:spPr>
      <dgm:t>
        <a:bodyPr/>
        <a:lstStyle/>
        <a:p>
          <a:endParaRPr lang="de-AT"/>
        </a:p>
      </dgm:t>
    </dgm:pt>
    <dgm:pt modelId="{5A4A5481-3958-4404-AD31-6D1B0CEA6C09}">
      <dgm:prSet phldrT="[Text]" custT="1"/>
      <dgm:spPr>
        <a:noFill/>
        <a:ln w="28575">
          <a:solidFill>
            <a:srgbClr val="C00000"/>
          </a:solidFill>
        </a:ln>
      </dgm:spPr>
      <dgm:t>
        <a:bodyPr>
          <a:prstTxWarp prst="textButton">
            <a:avLst/>
          </a:prstTxWarp>
        </a:bodyPr>
        <a:lstStyle/>
        <a:p>
          <a:r>
            <a:rPr lang="de-AT" sz="20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WISSEN / INNOVATION</a:t>
          </a:r>
        </a:p>
      </dgm:t>
    </dgm:pt>
    <dgm:pt modelId="{EA320DBE-A383-411F-925D-2962EE7BDAD5}" type="parTrans" cxnId="{328F5CD8-8CC0-4B33-8A03-DC77C542B545}">
      <dgm:prSet/>
      <dgm:spPr/>
      <dgm:t>
        <a:bodyPr/>
        <a:lstStyle/>
        <a:p>
          <a:endParaRPr lang="de-AT"/>
        </a:p>
      </dgm:t>
    </dgm:pt>
    <dgm:pt modelId="{083BDBAA-36A4-486C-982F-A9B8FD1DB2FE}" type="sibTrans" cxnId="{328F5CD8-8CC0-4B33-8A03-DC77C542B545}">
      <dgm:prSet/>
      <dgm:spPr>
        <a:gradFill rotWithShape="0">
          <a:gsLst>
            <a:gs pos="0">
              <a:srgbClr val="9A4C4A"/>
            </a:gs>
            <a:gs pos="80000">
              <a:srgbClr val="CA6563"/>
            </a:gs>
            <a:gs pos="100000">
              <a:srgbClr val="CD6461"/>
            </a:gs>
          </a:gsLst>
        </a:gradFill>
      </dgm:spPr>
      <dgm:t>
        <a:bodyPr/>
        <a:lstStyle/>
        <a:p>
          <a:endParaRPr lang="de-AT"/>
        </a:p>
      </dgm:t>
    </dgm:pt>
    <dgm:pt modelId="{9FB56F34-7591-48CC-8058-EC200E3CB7CE}">
      <dgm:prSet phldrT="[Text]" custT="1"/>
      <dgm:spPr>
        <a:noFill/>
        <a:ln w="28575">
          <a:solidFill>
            <a:srgbClr val="C00000"/>
          </a:solidFill>
        </a:ln>
      </dgm:spPr>
      <dgm:t>
        <a:bodyPr>
          <a:prstTxWarp prst="textButton">
            <a:avLst/>
          </a:prstTxWarp>
        </a:bodyPr>
        <a:lstStyle/>
        <a:p>
          <a:r>
            <a:rPr lang="de-AT" sz="20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FORSCHERNETZWERK</a:t>
          </a:r>
        </a:p>
      </dgm:t>
    </dgm:pt>
    <dgm:pt modelId="{68B66B00-99E4-43FC-8B77-30D21ABA7705}" type="parTrans" cxnId="{A170B828-28D6-4A3E-B8B6-627B102152C1}">
      <dgm:prSet/>
      <dgm:spPr/>
      <dgm:t>
        <a:bodyPr/>
        <a:lstStyle/>
        <a:p>
          <a:endParaRPr lang="de-AT"/>
        </a:p>
      </dgm:t>
    </dgm:pt>
    <dgm:pt modelId="{0E323796-8503-4D2F-B475-AACCF35E91A4}" type="sibTrans" cxnId="{A170B828-28D6-4A3E-B8B6-627B102152C1}">
      <dgm:prSet/>
      <dgm:spPr>
        <a:gradFill rotWithShape="0">
          <a:gsLst>
            <a:gs pos="0">
              <a:srgbClr val="A26C6B"/>
            </a:gs>
            <a:gs pos="80000">
              <a:srgbClr val="D48F8E"/>
            </a:gs>
            <a:gs pos="100000">
              <a:srgbClr val="D78E8D"/>
            </a:gs>
          </a:gsLst>
        </a:gradFill>
      </dgm:spPr>
      <dgm:t>
        <a:bodyPr/>
        <a:lstStyle/>
        <a:p>
          <a:endParaRPr lang="de-AT"/>
        </a:p>
      </dgm:t>
    </dgm:pt>
    <dgm:pt modelId="{939E2CC0-EDA2-458C-8466-679E8D0A8116}">
      <dgm:prSet phldrT="[Text]" custT="1"/>
      <dgm:spPr>
        <a:noFill/>
        <a:ln w="28575">
          <a:solidFill>
            <a:srgbClr val="C00000"/>
          </a:solidFill>
        </a:ln>
      </dgm:spPr>
      <dgm:t>
        <a:bodyPr>
          <a:prstTxWarp prst="textButton">
            <a:avLst/>
          </a:prstTxWarp>
        </a:bodyPr>
        <a:lstStyle/>
        <a:p>
          <a:r>
            <a:rPr lang="de-AT" sz="14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SERVICE</a:t>
          </a:r>
        </a:p>
      </dgm:t>
    </dgm:pt>
    <dgm:pt modelId="{116F9F00-4AB6-4FF6-A921-8859C2583735}" type="parTrans" cxnId="{525D7969-0E30-4319-877F-843D9B89B9E7}">
      <dgm:prSet/>
      <dgm:spPr/>
      <dgm:t>
        <a:bodyPr/>
        <a:lstStyle/>
        <a:p>
          <a:endParaRPr lang="de-AT"/>
        </a:p>
      </dgm:t>
    </dgm:pt>
    <dgm:pt modelId="{143AE7C3-5B1E-4CE1-A8E2-68C8074203D2}" type="sibTrans" cxnId="{525D7969-0E30-4319-877F-843D9B89B9E7}">
      <dgm:prSet/>
      <dgm:spPr>
        <a:gradFill rotWithShape="0">
          <a:gsLst>
            <a:gs pos="0">
              <a:srgbClr val="AB8C8B"/>
            </a:gs>
            <a:gs pos="80000">
              <a:srgbClr val="E0B7B7"/>
            </a:gs>
            <a:gs pos="100000">
              <a:srgbClr val="E2B7B7"/>
            </a:gs>
          </a:gsLst>
        </a:gradFill>
      </dgm:spPr>
      <dgm:t>
        <a:bodyPr/>
        <a:lstStyle/>
        <a:p>
          <a:endParaRPr lang="de-AT"/>
        </a:p>
      </dgm:t>
    </dgm:pt>
    <dgm:pt modelId="{32484B91-2361-4C7C-BAA1-7C5551B3FFB2}" type="pres">
      <dgm:prSet presAssocID="{28AF8A82-E13D-4E4C-82B4-B68612CACDF3}" presName="cycle" presStyleCnt="0">
        <dgm:presLayoutVars>
          <dgm:dir/>
          <dgm:resizeHandles val="exact"/>
        </dgm:presLayoutVars>
      </dgm:prSet>
      <dgm:spPr/>
    </dgm:pt>
    <dgm:pt modelId="{4811700E-2E9B-499D-BD1C-237D4A308D78}" type="pres">
      <dgm:prSet presAssocID="{9381AA7E-6CEB-4315-93D4-A69D20576B29}" presName="node" presStyleLbl="node1" presStyleIdx="0" presStyleCnt="4" custScaleX="76769" custScaleY="76769" custRadScaleRad="104233">
        <dgm:presLayoutVars>
          <dgm:bulletEnabled val="1"/>
        </dgm:presLayoutVars>
      </dgm:prSet>
      <dgm:spPr/>
    </dgm:pt>
    <dgm:pt modelId="{A461CB6B-DFBC-487F-84A9-0C6158F8BC46}" type="pres">
      <dgm:prSet presAssocID="{8515FF84-A9FE-44A0-8EAC-C74FB1285C22}" presName="sibTrans" presStyleLbl="sibTrans2D1" presStyleIdx="0" presStyleCnt="4"/>
      <dgm:spPr/>
    </dgm:pt>
    <dgm:pt modelId="{A6CB87CE-2406-4F9D-A148-7DEC4DD86D46}" type="pres">
      <dgm:prSet presAssocID="{8515FF84-A9FE-44A0-8EAC-C74FB1285C22}" presName="connectorText" presStyleLbl="sibTrans2D1" presStyleIdx="0" presStyleCnt="4"/>
      <dgm:spPr/>
    </dgm:pt>
    <dgm:pt modelId="{A0661718-70D1-4266-A464-085AB9654882}" type="pres">
      <dgm:prSet presAssocID="{5A4A5481-3958-4404-AD31-6D1B0CEA6C09}" presName="node" presStyleLbl="node1" presStyleIdx="1" presStyleCnt="4" custScaleX="76769" custScaleY="76769" custRadScaleRad="125418">
        <dgm:presLayoutVars>
          <dgm:bulletEnabled val="1"/>
        </dgm:presLayoutVars>
      </dgm:prSet>
      <dgm:spPr/>
    </dgm:pt>
    <dgm:pt modelId="{930C98B6-A740-487B-93B5-EB1D3C63A661}" type="pres">
      <dgm:prSet presAssocID="{083BDBAA-36A4-486C-982F-A9B8FD1DB2FE}" presName="sibTrans" presStyleLbl="sibTrans2D1" presStyleIdx="1" presStyleCnt="4"/>
      <dgm:spPr/>
    </dgm:pt>
    <dgm:pt modelId="{C22CE94F-DE95-4C50-8C15-EAA891DF9F98}" type="pres">
      <dgm:prSet presAssocID="{083BDBAA-36A4-486C-982F-A9B8FD1DB2FE}" presName="connectorText" presStyleLbl="sibTrans2D1" presStyleIdx="1" presStyleCnt="4"/>
      <dgm:spPr/>
    </dgm:pt>
    <dgm:pt modelId="{0648CF5A-C1BF-4AE8-9515-2E2D4D50CF8C}" type="pres">
      <dgm:prSet presAssocID="{9FB56F34-7591-48CC-8058-EC200E3CB7CE}" presName="node" presStyleLbl="node1" presStyleIdx="2" presStyleCnt="4" custScaleX="76769" custScaleY="76769" custRadScaleRad="106147">
        <dgm:presLayoutVars>
          <dgm:bulletEnabled val="1"/>
        </dgm:presLayoutVars>
      </dgm:prSet>
      <dgm:spPr/>
    </dgm:pt>
    <dgm:pt modelId="{C469A4F3-9F8A-4117-9EE4-353ABCEEB0E6}" type="pres">
      <dgm:prSet presAssocID="{0E323796-8503-4D2F-B475-AACCF35E91A4}" presName="sibTrans" presStyleLbl="sibTrans2D1" presStyleIdx="2" presStyleCnt="4"/>
      <dgm:spPr/>
    </dgm:pt>
    <dgm:pt modelId="{5B971539-4CE3-4743-A95A-7DEAEF3AE381}" type="pres">
      <dgm:prSet presAssocID="{0E323796-8503-4D2F-B475-AACCF35E91A4}" presName="connectorText" presStyleLbl="sibTrans2D1" presStyleIdx="2" presStyleCnt="4"/>
      <dgm:spPr/>
    </dgm:pt>
    <dgm:pt modelId="{AE97882A-F9D7-44DA-B7CD-933FE297B994}" type="pres">
      <dgm:prSet presAssocID="{939E2CC0-EDA2-458C-8466-679E8D0A8116}" presName="node" presStyleLbl="node1" presStyleIdx="3" presStyleCnt="4" custScaleX="76769" custScaleY="76769" custRadScaleRad="123503">
        <dgm:presLayoutVars>
          <dgm:bulletEnabled val="1"/>
        </dgm:presLayoutVars>
      </dgm:prSet>
      <dgm:spPr/>
    </dgm:pt>
    <dgm:pt modelId="{358F7E2D-D9D7-4494-9140-2FFF8B6C0D1F}" type="pres">
      <dgm:prSet presAssocID="{143AE7C3-5B1E-4CE1-A8E2-68C8074203D2}" presName="sibTrans" presStyleLbl="sibTrans2D1" presStyleIdx="3" presStyleCnt="4"/>
      <dgm:spPr/>
    </dgm:pt>
    <dgm:pt modelId="{79DD7386-C93C-402E-849C-FAD01C7132DD}" type="pres">
      <dgm:prSet presAssocID="{143AE7C3-5B1E-4CE1-A8E2-68C8074203D2}" presName="connectorText" presStyleLbl="sibTrans2D1" presStyleIdx="3" presStyleCnt="4"/>
      <dgm:spPr/>
    </dgm:pt>
  </dgm:ptLst>
  <dgm:cxnLst>
    <dgm:cxn modelId="{01B2E204-3EB6-4D31-9350-066ED03C68DD}" type="presOf" srcId="{0E323796-8503-4D2F-B475-AACCF35E91A4}" destId="{5B971539-4CE3-4743-A95A-7DEAEF3AE381}" srcOrd="1" destOrd="0" presId="urn:microsoft.com/office/officeart/2005/8/layout/cycle2"/>
    <dgm:cxn modelId="{18196813-5FE5-4395-8F5F-B40BBE084E99}" type="presOf" srcId="{8515FF84-A9FE-44A0-8EAC-C74FB1285C22}" destId="{A6CB87CE-2406-4F9D-A148-7DEC4DD86D46}" srcOrd="1" destOrd="0" presId="urn:microsoft.com/office/officeart/2005/8/layout/cycle2"/>
    <dgm:cxn modelId="{2B655413-BC65-4E97-9B88-2FD6B8018063}" type="presOf" srcId="{083BDBAA-36A4-486C-982F-A9B8FD1DB2FE}" destId="{C22CE94F-DE95-4C50-8C15-EAA891DF9F98}" srcOrd="1" destOrd="0" presId="urn:microsoft.com/office/officeart/2005/8/layout/cycle2"/>
    <dgm:cxn modelId="{A170B828-28D6-4A3E-B8B6-627B102152C1}" srcId="{28AF8A82-E13D-4E4C-82B4-B68612CACDF3}" destId="{9FB56F34-7591-48CC-8058-EC200E3CB7CE}" srcOrd="2" destOrd="0" parTransId="{68B66B00-99E4-43FC-8B77-30D21ABA7705}" sibTransId="{0E323796-8503-4D2F-B475-AACCF35E91A4}"/>
    <dgm:cxn modelId="{15D62D63-0488-4623-A0F2-1D386404E2EC}" type="presOf" srcId="{939E2CC0-EDA2-458C-8466-679E8D0A8116}" destId="{AE97882A-F9D7-44DA-B7CD-933FE297B994}" srcOrd="0" destOrd="0" presId="urn:microsoft.com/office/officeart/2005/8/layout/cycle2"/>
    <dgm:cxn modelId="{0875B066-DA41-4AE4-894F-5BDA67F8169F}" type="presOf" srcId="{0E323796-8503-4D2F-B475-AACCF35E91A4}" destId="{C469A4F3-9F8A-4117-9EE4-353ABCEEB0E6}" srcOrd="0" destOrd="0" presId="urn:microsoft.com/office/officeart/2005/8/layout/cycle2"/>
    <dgm:cxn modelId="{6CB6CD46-B2F1-4771-A480-7F55897409CB}" type="presOf" srcId="{143AE7C3-5B1E-4CE1-A8E2-68C8074203D2}" destId="{79DD7386-C93C-402E-849C-FAD01C7132DD}" srcOrd="1" destOrd="0" presId="urn:microsoft.com/office/officeart/2005/8/layout/cycle2"/>
    <dgm:cxn modelId="{525D7969-0E30-4319-877F-843D9B89B9E7}" srcId="{28AF8A82-E13D-4E4C-82B4-B68612CACDF3}" destId="{939E2CC0-EDA2-458C-8466-679E8D0A8116}" srcOrd="3" destOrd="0" parTransId="{116F9F00-4AB6-4FF6-A921-8859C2583735}" sibTransId="{143AE7C3-5B1E-4CE1-A8E2-68C8074203D2}"/>
    <dgm:cxn modelId="{D25E2675-C58E-4BAD-AF12-CC0DADA6C852}" srcId="{28AF8A82-E13D-4E4C-82B4-B68612CACDF3}" destId="{9381AA7E-6CEB-4315-93D4-A69D20576B29}" srcOrd="0" destOrd="0" parTransId="{0429C466-F7B8-499F-9F0B-CF56C86BEE37}" sibTransId="{8515FF84-A9FE-44A0-8EAC-C74FB1285C22}"/>
    <dgm:cxn modelId="{79EF018B-9159-4EA9-9065-C257DD80FB6D}" type="presOf" srcId="{5A4A5481-3958-4404-AD31-6D1B0CEA6C09}" destId="{A0661718-70D1-4266-A464-085AB9654882}" srcOrd="0" destOrd="0" presId="urn:microsoft.com/office/officeart/2005/8/layout/cycle2"/>
    <dgm:cxn modelId="{3E2EE9A4-6298-499A-A5B5-0BBBDE826C49}" type="presOf" srcId="{9FB56F34-7591-48CC-8058-EC200E3CB7CE}" destId="{0648CF5A-C1BF-4AE8-9515-2E2D4D50CF8C}" srcOrd="0" destOrd="0" presId="urn:microsoft.com/office/officeart/2005/8/layout/cycle2"/>
    <dgm:cxn modelId="{4D2D77A9-69D2-4960-82CA-BFD9C0069476}" type="presOf" srcId="{143AE7C3-5B1E-4CE1-A8E2-68C8074203D2}" destId="{358F7E2D-D9D7-4494-9140-2FFF8B6C0D1F}" srcOrd="0" destOrd="0" presId="urn:microsoft.com/office/officeart/2005/8/layout/cycle2"/>
    <dgm:cxn modelId="{2F6263AA-D301-48CA-962C-A27884A84A38}" type="presOf" srcId="{083BDBAA-36A4-486C-982F-A9B8FD1DB2FE}" destId="{930C98B6-A740-487B-93B5-EB1D3C63A661}" srcOrd="0" destOrd="0" presId="urn:microsoft.com/office/officeart/2005/8/layout/cycle2"/>
    <dgm:cxn modelId="{0A3FC4B4-756B-4ADB-BCCD-30932A1D3D23}" type="presOf" srcId="{28AF8A82-E13D-4E4C-82B4-B68612CACDF3}" destId="{32484B91-2361-4C7C-BAA1-7C5551B3FFB2}" srcOrd="0" destOrd="0" presId="urn:microsoft.com/office/officeart/2005/8/layout/cycle2"/>
    <dgm:cxn modelId="{FE9C3DCF-735E-41F7-931B-E933CFBA5BFE}" type="presOf" srcId="{8515FF84-A9FE-44A0-8EAC-C74FB1285C22}" destId="{A461CB6B-DFBC-487F-84A9-0C6158F8BC46}" srcOrd="0" destOrd="0" presId="urn:microsoft.com/office/officeart/2005/8/layout/cycle2"/>
    <dgm:cxn modelId="{101CAED4-D64E-4AC3-B8E6-0B33D6D60045}" type="presOf" srcId="{9381AA7E-6CEB-4315-93D4-A69D20576B29}" destId="{4811700E-2E9B-499D-BD1C-237D4A308D78}" srcOrd="0" destOrd="0" presId="urn:microsoft.com/office/officeart/2005/8/layout/cycle2"/>
    <dgm:cxn modelId="{328F5CD8-8CC0-4B33-8A03-DC77C542B545}" srcId="{28AF8A82-E13D-4E4C-82B4-B68612CACDF3}" destId="{5A4A5481-3958-4404-AD31-6D1B0CEA6C09}" srcOrd="1" destOrd="0" parTransId="{EA320DBE-A383-411F-925D-2962EE7BDAD5}" sibTransId="{083BDBAA-36A4-486C-982F-A9B8FD1DB2FE}"/>
    <dgm:cxn modelId="{4582FB5A-1EF0-4AFF-B8D5-D15A3E72D1A8}" type="presParOf" srcId="{32484B91-2361-4C7C-BAA1-7C5551B3FFB2}" destId="{4811700E-2E9B-499D-BD1C-237D4A308D78}" srcOrd="0" destOrd="0" presId="urn:microsoft.com/office/officeart/2005/8/layout/cycle2"/>
    <dgm:cxn modelId="{FBFFAE00-881F-4527-B503-F745CF124C1F}" type="presParOf" srcId="{32484B91-2361-4C7C-BAA1-7C5551B3FFB2}" destId="{A461CB6B-DFBC-487F-84A9-0C6158F8BC46}" srcOrd="1" destOrd="0" presId="urn:microsoft.com/office/officeart/2005/8/layout/cycle2"/>
    <dgm:cxn modelId="{7CED4C05-704D-4366-84EB-CC7994B6E031}" type="presParOf" srcId="{A461CB6B-DFBC-487F-84A9-0C6158F8BC46}" destId="{A6CB87CE-2406-4F9D-A148-7DEC4DD86D46}" srcOrd="0" destOrd="0" presId="urn:microsoft.com/office/officeart/2005/8/layout/cycle2"/>
    <dgm:cxn modelId="{EB7C9B63-38FC-4438-AA65-2E7DA7E7D65A}" type="presParOf" srcId="{32484B91-2361-4C7C-BAA1-7C5551B3FFB2}" destId="{A0661718-70D1-4266-A464-085AB9654882}" srcOrd="2" destOrd="0" presId="urn:microsoft.com/office/officeart/2005/8/layout/cycle2"/>
    <dgm:cxn modelId="{9553C51D-C90E-43C7-81C4-46EA91F22951}" type="presParOf" srcId="{32484B91-2361-4C7C-BAA1-7C5551B3FFB2}" destId="{930C98B6-A740-487B-93B5-EB1D3C63A661}" srcOrd="3" destOrd="0" presId="urn:microsoft.com/office/officeart/2005/8/layout/cycle2"/>
    <dgm:cxn modelId="{6BC18851-EE92-481E-8BED-18ADB61AE8D1}" type="presParOf" srcId="{930C98B6-A740-487B-93B5-EB1D3C63A661}" destId="{C22CE94F-DE95-4C50-8C15-EAA891DF9F98}" srcOrd="0" destOrd="0" presId="urn:microsoft.com/office/officeart/2005/8/layout/cycle2"/>
    <dgm:cxn modelId="{EBC6D077-965B-484D-B366-E140A27FAC31}" type="presParOf" srcId="{32484B91-2361-4C7C-BAA1-7C5551B3FFB2}" destId="{0648CF5A-C1BF-4AE8-9515-2E2D4D50CF8C}" srcOrd="4" destOrd="0" presId="urn:microsoft.com/office/officeart/2005/8/layout/cycle2"/>
    <dgm:cxn modelId="{FF04422E-3035-4DF3-ACDE-276F956F5029}" type="presParOf" srcId="{32484B91-2361-4C7C-BAA1-7C5551B3FFB2}" destId="{C469A4F3-9F8A-4117-9EE4-353ABCEEB0E6}" srcOrd="5" destOrd="0" presId="urn:microsoft.com/office/officeart/2005/8/layout/cycle2"/>
    <dgm:cxn modelId="{B2FECB7E-C392-4763-82D4-2DC7BC034D92}" type="presParOf" srcId="{C469A4F3-9F8A-4117-9EE4-353ABCEEB0E6}" destId="{5B971539-4CE3-4743-A95A-7DEAEF3AE381}" srcOrd="0" destOrd="0" presId="urn:microsoft.com/office/officeart/2005/8/layout/cycle2"/>
    <dgm:cxn modelId="{D1EE8C3D-7A47-406C-8154-43A151A71EC7}" type="presParOf" srcId="{32484B91-2361-4C7C-BAA1-7C5551B3FFB2}" destId="{AE97882A-F9D7-44DA-B7CD-933FE297B994}" srcOrd="6" destOrd="0" presId="urn:microsoft.com/office/officeart/2005/8/layout/cycle2"/>
    <dgm:cxn modelId="{505CE612-E1C3-4632-90B3-336A4A17D189}" type="presParOf" srcId="{32484B91-2361-4C7C-BAA1-7C5551B3FFB2}" destId="{358F7E2D-D9D7-4494-9140-2FFF8B6C0D1F}" srcOrd="7" destOrd="0" presId="urn:microsoft.com/office/officeart/2005/8/layout/cycle2"/>
    <dgm:cxn modelId="{A1A2E5BA-2E2B-4E1C-A75F-541A9A805997}" type="presParOf" srcId="{358F7E2D-D9D7-4494-9140-2FFF8B6C0D1F}" destId="{79DD7386-C93C-402E-849C-FAD01C7132D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AF8A82-E13D-4E4C-82B4-B68612CACDF3}" type="doc">
      <dgm:prSet loTypeId="urn:microsoft.com/office/officeart/2005/8/layout/cycle2" loCatId="cycle" qsTypeId="urn:microsoft.com/office/officeart/2005/8/quickstyle/simple4" qsCatId="simple" csTypeId="urn:microsoft.com/office/officeart/2005/8/colors/accent2_5" csCatId="accent2" phldr="1"/>
      <dgm:spPr/>
      <dgm:t>
        <a:bodyPr/>
        <a:lstStyle/>
        <a:p>
          <a:endParaRPr lang="de-AT"/>
        </a:p>
      </dgm:t>
    </dgm:pt>
    <dgm:pt modelId="{9381AA7E-6CEB-4315-93D4-A69D20576B29}">
      <dgm:prSet phldrT="[Text]" custT="1"/>
      <dgm:spPr>
        <a:noFill/>
        <a:ln w="28575">
          <a:solidFill>
            <a:srgbClr val="C00000"/>
          </a:solidFill>
        </a:ln>
      </dgm:spPr>
      <dgm:t>
        <a:bodyPr>
          <a:prstTxWarp prst="textButton">
            <a:avLst/>
          </a:prstTxWarp>
        </a:bodyPr>
        <a:lstStyle/>
        <a:p>
          <a:r>
            <a:rPr lang="de-AT" sz="14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KOMPETENZ</a:t>
          </a:r>
        </a:p>
      </dgm:t>
    </dgm:pt>
    <dgm:pt modelId="{0429C466-F7B8-499F-9F0B-CF56C86BEE37}" type="parTrans" cxnId="{D25E2675-C58E-4BAD-AF12-CC0DADA6C852}">
      <dgm:prSet/>
      <dgm:spPr/>
      <dgm:t>
        <a:bodyPr/>
        <a:lstStyle/>
        <a:p>
          <a:endParaRPr lang="de-AT"/>
        </a:p>
      </dgm:t>
    </dgm:pt>
    <dgm:pt modelId="{8515FF84-A9FE-44A0-8EAC-C74FB1285C22}" type="sibTrans" cxnId="{D25E2675-C58E-4BAD-AF12-CC0DADA6C852}">
      <dgm:prSet/>
      <dgm:spPr>
        <a:gradFill rotWithShape="0">
          <a:gsLst>
            <a:gs pos="0">
              <a:srgbClr val="932A27"/>
            </a:gs>
            <a:gs pos="80000">
              <a:srgbClr val="C13A36"/>
            </a:gs>
            <a:gs pos="100000">
              <a:srgbClr val="C53834"/>
            </a:gs>
          </a:gsLst>
        </a:gradFill>
      </dgm:spPr>
      <dgm:t>
        <a:bodyPr/>
        <a:lstStyle/>
        <a:p>
          <a:endParaRPr lang="de-AT"/>
        </a:p>
      </dgm:t>
    </dgm:pt>
    <dgm:pt modelId="{5A4A5481-3958-4404-AD31-6D1B0CEA6C09}">
      <dgm:prSet phldrT="[Text]" custT="1"/>
      <dgm:spPr>
        <a:noFill/>
        <a:ln w="28575">
          <a:solidFill>
            <a:srgbClr val="C00000"/>
          </a:solidFill>
        </a:ln>
      </dgm:spPr>
      <dgm:t>
        <a:bodyPr>
          <a:prstTxWarp prst="textButton">
            <a:avLst/>
          </a:prstTxWarp>
        </a:bodyPr>
        <a:lstStyle/>
        <a:p>
          <a:r>
            <a:rPr lang="de-AT" sz="20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WISSEN / INNOVATION</a:t>
          </a:r>
        </a:p>
      </dgm:t>
    </dgm:pt>
    <dgm:pt modelId="{EA320DBE-A383-411F-925D-2962EE7BDAD5}" type="parTrans" cxnId="{328F5CD8-8CC0-4B33-8A03-DC77C542B545}">
      <dgm:prSet/>
      <dgm:spPr/>
      <dgm:t>
        <a:bodyPr/>
        <a:lstStyle/>
        <a:p>
          <a:endParaRPr lang="de-AT"/>
        </a:p>
      </dgm:t>
    </dgm:pt>
    <dgm:pt modelId="{083BDBAA-36A4-486C-982F-A9B8FD1DB2FE}" type="sibTrans" cxnId="{328F5CD8-8CC0-4B33-8A03-DC77C542B545}">
      <dgm:prSet/>
      <dgm:spPr>
        <a:gradFill rotWithShape="0">
          <a:gsLst>
            <a:gs pos="0">
              <a:srgbClr val="9A4C4A"/>
            </a:gs>
            <a:gs pos="80000">
              <a:srgbClr val="CA6563"/>
            </a:gs>
            <a:gs pos="100000">
              <a:srgbClr val="CD6461"/>
            </a:gs>
          </a:gsLst>
        </a:gradFill>
      </dgm:spPr>
      <dgm:t>
        <a:bodyPr/>
        <a:lstStyle/>
        <a:p>
          <a:endParaRPr lang="de-AT"/>
        </a:p>
      </dgm:t>
    </dgm:pt>
    <dgm:pt modelId="{9FB56F34-7591-48CC-8058-EC200E3CB7CE}">
      <dgm:prSet phldrT="[Text]" custT="1"/>
      <dgm:spPr>
        <a:noFill/>
        <a:ln w="28575">
          <a:solidFill>
            <a:srgbClr val="C00000"/>
          </a:solidFill>
        </a:ln>
      </dgm:spPr>
      <dgm:t>
        <a:bodyPr>
          <a:prstTxWarp prst="textButton">
            <a:avLst/>
          </a:prstTxWarp>
        </a:bodyPr>
        <a:lstStyle/>
        <a:p>
          <a:r>
            <a:rPr lang="de-AT" sz="20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FORSCHERNETZWERK</a:t>
          </a:r>
        </a:p>
      </dgm:t>
    </dgm:pt>
    <dgm:pt modelId="{68B66B00-99E4-43FC-8B77-30D21ABA7705}" type="parTrans" cxnId="{A170B828-28D6-4A3E-B8B6-627B102152C1}">
      <dgm:prSet/>
      <dgm:spPr/>
      <dgm:t>
        <a:bodyPr/>
        <a:lstStyle/>
        <a:p>
          <a:endParaRPr lang="de-AT"/>
        </a:p>
      </dgm:t>
    </dgm:pt>
    <dgm:pt modelId="{0E323796-8503-4D2F-B475-AACCF35E91A4}" type="sibTrans" cxnId="{A170B828-28D6-4A3E-B8B6-627B102152C1}">
      <dgm:prSet/>
      <dgm:spPr>
        <a:gradFill rotWithShape="0">
          <a:gsLst>
            <a:gs pos="0">
              <a:srgbClr val="A26C6B"/>
            </a:gs>
            <a:gs pos="80000">
              <a:srgbClr val="D48F8E"/>
            </a:gs>
            <a:gs pos="100000">
              <a:srgbClr val="D78E8D"/>
            </a:gs>
          </a:gsLst>
        </a:gradFill>
      </dgm:spPr>
      <dgm:t>
        <a:bodyPr/>
        <a:lstStyle/>
        <a:p>
          <a:endParaRPr lang="de-AT"/>
        </a:p>
      </dgm:t>
    </dgm:pt>
    <dgm:pt modelId="{939E2CC0-EDA2-458C-8466-679E8D0A8116}">
      <dgm:prSet phldrT="[Text]" custT="1"/>
      <dgm:spPr>
        <a:noFill/>
        <a:ln w="28575">
          <a:solidFill>
            <a:srgbClr val="C00000"/>
          </a:solidFill>
        </a:ln>
      </dgm:spPr>
      <dgm:t>
        <a:bodyPr>
          <a:prstTxWarp prst="textButton">
            <a:avLst/>
          </a:prstTxWarp>
        </a:bodyPr>
        <a:lstStyle/>
        <a:p>
          <a:r>
            <a:rPr lang="de-AT" sz="14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SERVICE</a:t>
          </a:r>
        </a:p>
      </dgm:t>
    </dgm:pt>
    <dgm:pt modelId="{116F9F00-4AB6-4FF6-A921-8859C2583735}" type="parTrans" cxnId="{525D7969-0E30-4319-877F-843D9B89B9E7}">
      <dgm:prSet/>
      <dgm:spPr/>
      <dgm:t>
        <a:bodyPr/>
        <a:lstStyle/>
        <a:p>
          <a:endParaRPr lang="de-AT"/>
        </a:p>
      </dgm:t>
    </dgm:pt>
    <dgm:pt modelId="{143AE7C3-5B1E-4CE1-A8E2-68C8074203D2}" type="sibTrans" cxnId="{525D7969-0E30-4319-877F-843D9B89B9E7}">
      <dgm:prSet/>
      <dgm:spPr>
        <a:gradFill rotWithShape="0">
          <a:gsLst>
            <a:gs pos="0">
              <a:srgbClr val="AB8C8B"/>
            </a:gs>
            <a:gs pos="80000">
              <a:srgbClr val="E0B7B7"/>
            </a:gs>
            <a:gs pos="100000">
              <a:srgbClr val="E2B7B7"/>
            </a:gs>
          </a:gsLst>
        </a:gradFill>
      </dgm:spPr>
      <dgm:t>
        <a:bodyPr/>
        <a:lstStyle/>
        <a:p>
          <a:endParaRPr lang="de-AT"/>
        </a:p>
      </dgm:t>
    </dgm:pt>
    <dgm:pt modelId="{32484B91-2361-4C7C-BAA1-7C5551B3FFB2}" type="pres">
      <dgm:prSet presAssocID="{28AF8A82-E13D-4E4C-82B4-B68612CACDF3}" presName="cycle" presStyleCnt="0">
        <dgm:presLayoutVars>
          <dgm:dir/>
          <dgm:resizeHandles val="exact"/>
        </dgm:presLayoutVars>
      </dgm:prSet>
      <dgm:spPr/>
    </dgm:pt>
    <dgm:pt modelId="{4811700E-2E9B-499D-BD1C-237D4A308D78}" type="pres">
      <dgm:prSet presAssocID="{9381AA7E-6CEB-4315-93D4-A69D20576B29}" presName="node" presStyleLbl="node1" presStyleIdx="0" presStyleCnt="4" custScaleX="76769" custScaleY="76769" custRadScaleRad="104233">
        <dgm:presLayoutVars>
          <dgm:bulletEnabled val="1"/>
        </dgm:presLayoutVars>
      </dgm:prSet>
      <dgm:spPr/>
    </dgm:pt>
    <dgm:pt modelId="{A461CB6B-DFBC-487F-84A9-0C6158F8BC46}" type="pres">
      <dgm:prSet presAssocID="{8515FF84-A9FE-44A0-8EAC-C74FB1285C22}" presName="sibTrans" presStyleLbl="sibTrans2D1" presStyleIdx="0" presStyleCnt="4"/>
      <dgm:spPr/>
    </dgm:pt>
    <dgm:pt modelId="{A6CB87CE-2406-4F9D-A148-7DEC4DD86D46}" type="pres">
      <dgm:prSet presAssocID="{8515FF84-A9FE-44A0-8EAC-C74FB1285C22}" presName="connectorText" presStyleLbl="sibTrans2D1" presStyleIdx="0" presStyleCnt="4"/>
      <dgm:spPr/>
    </dgm:pt>
    <dgm:pt modelId="{A0661718-70D1-4266-A464-085AB9654882}" type="pres">
      <dgm:prSet presAssocID="{5A4A5481-3958-4404-AD31-6D1B0CEA6C09}" presName="node" presStyleLbl="node1" presStyleIdx="1" presStyleCnt="4" custScaleX="76769" custScaleY="76769" custRadScaleRad="125418">
        <dgm:presLayoutVars>
          <dgm:bulletEnabled val="1"/>
        </dgm:presLayoutVars>
      </dgm:prSet>
      <dgm:spPr/>
    </dgm:pt>
    <dgm:pt modelId="{930C98B6-A740-487B-93B5-EB1D3C63A661}" type="pres">
      <dgm:prSet presAssocID="{083BDBAA-36A4-486C-982F-A9B8FD1DB2FE}" presName="sibTrans" presStyleLbl="sibTrans2D1" presStyleIdx="1" presStyleCnt="4"/>
      <dgm:spPr/>
    </dgm:pt>
    <dgm:pt modelId="{C22CE94F-DE95-4C50-8C15-EAA891DF9F98}" type="pres">
      <dgm:prSet presAssocID="{083BDBAA-36A4-486C-982F-A9B8FD1DB2FE}" presName="connectorText" presStyleLbl="sibTrans2D1" presStyleIdx="1" presStyleCnt="4"/>
      <dgm:spPr/>
    </dgm:pt>
    <dgm:pt modelId="{0648CF5A-C1BF-4AE8-9515-2E2D4D50CF8C}" type="pres">
      <dgm:prSet presAssocID="{9FB56F34-7591-48CC-8058-EC200E3CB7CE}" presName="node" presStyleLbl="node1" presStyleIdx="2" presStyleCnt="4" custScaleX="76769" custScaleY="76769" custRadScaleRad="106147">
        <dgm:presLayoutVars>
          <dgm:bulletEnabled val="1"/>
        </dgm:presLayoutVars>
      </dgm:prSet>
      <dgm:spPr/>
    </dgm:pt>
    <dgm:pt modelId="{C469A4F3-9F8A-4117-9EE4-353ABCEEB0E6}" type="pres">
      <dgm:prSet presAssocID="{0E323796-8503-4D2F-B475-AACCF35E91A4}" presName="sibTrans" presStyleLbl="sibTrans2D1" presStyleIdx="2" presStyleCnt="4"/>
      <dgm:spPr/>
    </dgm:pt>
    <dgm:pt modelId="{5B971539-4CE3-4743-A95A-7DEAEF3AE381}" type="pres">
      <dgm:prSet presAssocID="{0E323796-8503-4D2F-B475-AACCF35E91A4}" presName="connectorText" presStyleLbl="sibTrans2D1" presStyleIdx="2" presStyleCnt="4"/>
      <dgm:spPr/>
    </dgm:pt>
    <dgm:pt modelId="{AE97882A-F9D7-44DA-B7CD-933FE297B994}" type="pres">
      <dgm:prSet presAssocID="{939E2CC0-EDA2-458C-8466-679E8D0A8116}" presName="node" presStyleLbl="node1" presStyleIdx="3" presStyleCnt="4" custScaleX="76769" custScaleY="76769" custRadScaleRad="123503">
        <dgm:presLayoutVars>
          <dgm:bulletEnabled val="1"/>
        </dgm:presLayoutVars>
      </dgm:prSet>
      <dgm:spPr/>
    </dgm:pt>
    <dgm:pt modelId="{358F7E2D-D9D7-4494-9140-2FFF8B6C0D1F}" type="pres">
      <dgm:prSet presAssocID="{143AE7C3-5B1E-4CE1-A8E2-68C8074203D2}" presName="sibTrans" presStyleLbl="sibTrans2D1" presStyleIdx="3" presStyleCnt="4"/>
      <dgm:spPr/>
    </dgm:pt>
    <dgm:pt modelId="{79DD7386-C93C-402E-849C-FAD01C7132DD}" type="pres">
      <dgm:prSet presAssocID="{143AE7C3-5B1E-4CE1-A8E2-68C8074203D2}" presName="connectorText" presStyleLbl="sibTrans2D1" presStyleIdx="3" presStyleCnt="4"/>
      <dgm:spPr/>
    </dgm:pt>
  </dgm:ptLst>
  <dgm:cxnLst>
    <dgm:cxn modelId="{01B2E204-3EB6-4D31-9350-066ED03C68DD}" type="presOf" srcId="{0E323796-8503-4D2F-B475-AACCF35E91A4}" destId="{5B971539-4CE3-4743-A95A-7DEAEF3AE381}" srcOrd="1" destOrd="0" presId="urn:microsoft.com/office/officeart/2005/8/layout/cycle2"/>
    <dgm:cxn modelId="{18196813-5FE5-4395-8F5F-B40BBE084E99}" type="presOf" srcId="{8515FF84-A9FE-44A0-8EAC-C74FB1285C22}" destId="{A6CB87CE-2406-4F9D-A148-7DEC4DD86D46}" srcOrd="1" destOrd="0" presId="urn:microsoft.com/office/officeart/2005/8/layout/cycle2"/>
    <dgm:cxn modelId="{2B655413-BC65-4E97-9B88-2FD6B8018063}" type="presOf" srcId="{083BDBAA-36A4-486C-982F-A9B8FD1DB2FE}" destId="{C22CE94F-DE95-4C50-8C15-EAA891DF9F98}" srcOrd="1" destOrd="0" presId="urn:microsoft.com/office/officeart/2005/8/layout/cycle2"/>
    <dgm:cxn modelId="{A170B828-28D6-4A3E-B8B6-627B102152C1}" srcId="{28AF8A82-E13D-4E4C-82B4-B68612CACDF3}" destId="{9FB56F34-7591-48CC-8058-EC200E3CB7CE}" srcOrd="2" destOrd="0" parTransId="{68B66B00-99E4-43FC-8B77-30D21ABA7705}" sibTransId="{0E323796-8503-4D2F-B475-AACCF35E91A4}"/>
    <dgm:cxn modelId="{15D62D63-0488-4623-A0F2-1D386404E2EC}" type="presOf" srcId="{939E2CC0-EDA2-458C-8466-679E8D0A8116}" destId="{AE97882A-F9D7-44DA-B7CD-933FE297B994}" srcOrd="0" destOrd="0" presId="urn:microsoft.com/office/officeart/2005/8/layout/cycle2"/>
    <dgm:cxn modelId="{0875B066-DA41-4AE4-894F-5BDA67F8169F}" type="presOf" srcId="{0E323796-8503-4D2F-B475-AACCF35E91A4}" destId="{C469A4F3-9F8A-4117-9EE4-353ABCEEB0E6}" srcOrd="0" destOrd="0" presId="urn:microsoft.com/office/officeart/2005/8/layout/cycle2"/>
    <dgm:cxn modelId="{6CB6CD46-B2F1-4771-A480-7F55897409CB}" type="presOf" srcId="{143AE7C3-5B1E-4CE1-A8E2-68C8074203D2}" destId="{79DD7386-C93C-402E-849C-FAD01C7132DD}" srcOrd="1" destOrd="0" presId="urn:microsoft.com/office/officeart/2005/8/layout/cycle2"/>
    <dgm:cxn modelId="{525D7969-0E30-4319-877F-843D9B89B9E7}" srcId="{28AF8A82-E13D-4E4C-82B4-B68612CACDF3}" destId="{939E2CC0-EDA2-458C-8466-679E8D0A8116}" srcOrd="3" destOrd="0" parTransId="{116F9F00-4AB6-4FF6-A921-8859C2583735}" sibTransId="{143AE7C3-5B1E-4CE1-A8E2-68C8074203D2}"/>
    <dgm:cxn modelId="{D25E2675-C58E-4BAD-AF12-CC0DADA6C852}" srcId="{28AF8A82-E13D-4E4C-82B4-B68612CACDF3}" destId="{9381AA7E-6CEB-4315-93D4-A69D20576B29}" srcOrd="0" destOrd="0" parTransId="{0429C466-F7B8-499F-9F0B-CF56C86BEE37}" sibTransId="{8515FF84-A9FE-44A0-8EAC-C74FB1285C22}"/>
    <dgm:cxn modelId="{79EF018B-9159-4EA9-9065-C257DD80FB6D}" type="presOf" srcId="{5A4A5481-3958-4404-AD31-6D1B0CEA6C09}" destId="{A0661718-70D1-4266-A464-085AB9654882}" srcOrd="0" destOrd="0" presId="urn:microsoft.com/office/officeart/2005/8/layout/cycle2"/>
    <dgm:cxn modelId="{3E2EE9A4-6298-499A-A5B5-0BBBDE826C49}" type="presOf" srcId="{9FB56F34-7591-48CC-8058-EC200E3CB7CE}" destId="{0648CF5A-C1BF-4AE8-9515-2E2D4D50CF8C}" srcOrd="0" destOrd="0" presId="urn:microsoft.com/office/officeart/2005/8/layout/cycle2"/>
    <dgm:cxn modelId="{4D2D77A9-69D2-4960-82CA-BFD9C0069476}" type="presOf" srcId="{143AE7C3-5B1E-4CE1-A8E2-68C8074203D2}" destId="{358F7E2D-D9D7-4494-9140-2FFF8B6C0D1F}" srcOrd="0" destOrd="0" presId="urn:microsoft.com/office/officeart/2005/8/layout/cycle2"/>
    <dgm:cxn modelId="{2F6263AA-D301-48CA-962C-A27884A84A38}" type="presOf" srcId="{083BDBAA-36A4-486C-982F-A9B8FD1DB2FE}" destId="{930C98B6-A740-487B-93B5-EB1D3C63A661}" srcOrd="0" destOrd="0" presId="urn:microsoft.com/office/officeart/2005/8/layout/cycle2"/>
    <dgm:cxn modelId="{0A3FC4B4-756B-4ADB-BCCD-30932A1D3D23}" type="presOf" srcId="{28AF8A82-E13D-4E4C-82B4-B68612CACDF3}" destId="{32484B91-2361-4C7C-BAA1-7C5551B3FFB2}" srcOrd="0" destOrd="0" presId="urn:microsoft.com/office/officeart/2005/8/layout/cycle2"/>
    <dgm:cxn modelId="{FE9C3DCF-735E-41F7-931B-E933CFBA5BFE}" type="presOf" srcId="{8515FF84-A9FE-44A0-8EAC-C74FB1285C22}" destId="{A461CB6B-DFBC-487F-84A9-0C6158F8BC46}" srcOrd="0" destOrd="0" presId="urn:microsoft.com/office/officeart/2005/8/layout/cycle2"/>
    <dgm:cxn modelId="{101CAED4-D64E-4AC3-B8E6-0B33D6D60045}" type="presOf" srcId="{9381AA7E-6CEB-4315-93D4-A69D20576B29}" destId="{4811700E-2E9B-499D-BD1C-237D4A308D78}" srcOrd="0" destOrd="0" presId="urn:microsoft.com/office/officeart/2005/8/layout/cycle2"/>
    <dgm:cxn modelId="{328F5CD8-8CC0-4B33-8A03-DC77C542B545}" srcId="{28AF8A82-E13D-4E4C-82B4-B68612CACDF3}" destId="{5A4A5481-3958-4404-AD31-6D1B0CEA6C09}" srcOrd="1" destOrd="0" parTransId="{EA320DBE-A383-411F-925D-2962EE7BDAD5}" sibTransId="{083BDBAA-36A4-486C-982F-A9B8FD1DB2FE}"/>
    <dgm:cxn modelId="{4582FB5A-1EF0-4AFF-B8D5-D15A3E72D1A8}" type="presParOf" srcId="{32484B91-2361-4C7C-BAA1-7C5551B3FFB2}" destId="{4811700E-2E9B-499D-BD1C-237D4A308D78}" srcOrd="0" destOrd="0" presId="urn:microsoft.com/office/officeart/2005/8/layout/cycle2"/>
    <dgm:cxn modelId="{FBFFAE00-881F-4527-B503-F745CF124C1F}" type="presParOf" srcId="{32484B91-2361-4C7C-BAA1-7C5551B3FFB2}" destId="{A461CB6B-DFBC-487F-84A9-0C6158F8BC46}" srcOrd="1" destOrd="0" presId="urn:microsoft.com/office/officeart/2005/8/layout/cycle2"/>
    <dgm:cxn modelId="{7CED4C05-704D-4366-84EB-CC7994B6E031}" type="presParOf" srcId="{A461CB6B-DFBC-487F-84A9-0C6158F8BC46}" destId="{A6CB87CE-2406-4F9D-A148-7DEC4DD86D46}" srcOrd="0" destOrd="0" presId="urn:microsoft.com/office/officeart/2005/8/layout/cycle2"/>
    <dgm:cxn modelId="{EB7C9B63-38FC-4438-AA65-2E7DA7E7D65A}" type="presParOf" srcId="{32484B91-2361-4C7C-BAA1-7C5551B3FFB2}" destId="{A0661718-70D1-4266-A464-085AB9654882}" srcOrd="2" destOrd="0" presId="urn:microsoft.com/office/officeart/2005/8/layout/cycle2"/>
    <dgm:cxn modelId="{9553C51D-C90E-43C7-81C4-46EA91F22951}" type="presParOf" srcId="{32484B91-2361-4C7C-BAA1-7C5551B3FFB2}" destId="{930C98B6-A740-487B-93B5-EB1D3C63A661}" srcOrd="3" destOrd="0" presId="urn:microsoft.com/office/officeart/2005/8/layout/cycle2"/>
    <dgm:cxn modelId="{6BC18851-EE92-481E-8BED-18ADB61AE8D1}" type="presParOf" srcId="{930C98B6-A740-487B-93B5-EB1D3C63A661}" destId="{C22CE94F-DE95-4C50-8C15-EAA891DF9F98}" srcOrd="0" destOrd="0" presId="urn:microsoft.com/office/officeart/2005/8/layout/cycle2"/>
    <dgm:cxn modelId="{EBC6D077-965B-484D-B366-E140A27FAC31}" type="presParOf" srcId="{32484B91-2361-4C7C-BAA1-7C5551B3FFB2}" destId="{0648CF5A-C1BF-4AE8-9515-2E2D4D50CF8C}" srcOrd="4" destOrd="0" presId="urn:microsoft.com/office/officeart/2005/8/layout/cycle2"/>
    <dgm:cxn modelId="{FF04422E-3035-4DF3-ACDE-276F956F5029}" type="presParOf" srcId="{32484B91-2361-4C7C-BAA1-7C5551B3FFB2}" destId="{C469A4F3-9F8A-4117-9EE4-353ABCEEB0E6}" srcOrd="5" destOrd="0" presId="urn:microsoft.com/office/officeart/2005/8/layout/cycle2"/>
    <dgm:cxn modelId="{B2FECB7E-C392-4763-82D4-2DC7BC034D92}" type="presParOf" srcId="{C469A4F3-9F8A-4117-9EE4-353ABCEEB0E6}" destId="{5B971539-4CE3-4743-A95A-7DEAEF3AE381}" srcOrd="0" destOrd="0" presId="urn:microsoft.com/office/officeart/2005/8/layout/cycle2"/>
    <dgm:cxn modelId="{D1EE8C3D-7A47-406C-8154-43A151A71EC7}" type="presParOf" srcId="{32484B91-2361-4C7C-BAA1-7C5551B3FFB2}" destId="{AE97882A-F9D7-44DA-B7CD-933FE297B994}" srcOrd="6" destOrd="0" presId="urn:microsoft.com/office/officeart/2005/8/layout/cycle2"/>
    <dgm:cxn modelId="{505CE612-E1C3-4632-90B3-336A4A17D189}" type="presParOf" srcId="{32484B91-2361-4C7C-BAA1-7C5551B3FFB2}" destId="{358F7E2D-D9D7-4494-9140-2FFF8B6C0D1F}" srcOrd="7" destOrd="0" presId="urn:microsoft.com/office/officeart/2005/8/layout/cycle2"/>
    <dgm:cxn modelId="{A1A2E5BA-2E2B-4E1C-A75F-541A9A805997}" type="presParOf" srcId="{358F7E2D-D9D7-4494-9140-2FFF8B6C0D1F}" destId="{79DD7386-C93C-402E-849C-FAD01C7132D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11700E-2E9B-499D-BD1C-237D4A308D78}">
      <dsp:nvSpPr>
        <dsp:cNvPr id="0" name=""/>
        <dsp:cNvSpPr/>
      </dsp:nvSpPr>
      <dsp:spPr>
        <a:xfrm>
          <a:off x="3412555" y="181735"/>
          <a:ext cx="1074534" cy="1074534"/>
        </a:xfrm>
        <a:prstGeom prst="ellipse">
          <a:avLst/>
        </a:prstGeom>
        <a:noFill/>
        <a:ln w="28575"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prstTxWarp prst="textButton">
            <a:avLst/>
          </a:prstTxWarp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4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KOMPETENZ</a:t>
          </a:r>
        </a:p>
      </dsp:txBody>
      <dsp:txXfrm>
        <a:off x="3569917" y="339097"/>
        <a:ext cx="759810" cy="759810"/>
      </dsp:txXfrm>
    </dsp:sp>
    <dsp:sp modelId="{A461CB6B-DFBC-487F-84A9-0C6158F8BC46}">
      <dsp:nvSpPr>
        <dsp:cNvPr id="0" name=""/>
        <dsp:cNvSpPr/>
      </dsp:nvSpPr>
      <dsp:spPr>
        <a:xfrm rot="2383767">
          <a:off x="4508921" y="1244990"/>
          <a:ext cx="716001" cy="4723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932A27"/>
            </a:gs>
            <a:gs pos="80000">
              <a:srgbClr val="C13A36"/>
            </a:gs>
            <a:gs pos="100000">
              <a:srgbClr val="C53834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2100" kern="1200"/>
        </a:p>
      </dsp:txBody>
      <dsp:txXfrm>
        <a:off x="4525285" y="1294179"/>
        <a:ext cx="574282" cy="283438"/>
      </dsp:txXfrm>
    </dsp:sp>
    <dsp:sp modelId="{A0661718-70D1-4266-A464-085AB9654882}">
      <dsp:nvSpPr>
        <dsp:cNvPr id="0" name=""/>
        <dsp:cNvSpPr/>
      </dsp:nvSpPr>
      <dsp:spPr>
        <a:xfrm>
          <a:off x="5277923" y="1732013"/>
          <a:ext cx="1074534" cy="1074534"/>
        </a:xfrm>
        <a:prstGeom prst="ellipse">
          <a:avLst/>
        </a:prstGeom>
        <a:noFill/>
        <a:ln w="28575"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prstTxWarp prst="textButton">
            <a:avLst/>
          </a:prstTxWarp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0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WISSEN / INNOVATION</a:t>
          </a:r>
        </a:p>
      </dsp:txBody>
      <dsp:txXfrm>
        <a:off x="5435285" y="1889375"/>
        <a:ext cx="759810" cy="759810"/>
      </dsp:txXfrm>
    </dsp:sp>
    <dsp:sp modelId="{930C98B6-A740-487B-93B5-EB1D3C63A661}">
      <dsp:nvSpPr>
        <dsp:cNvPr id="0" name=""/>
        <dsp:cNvSpPr/>
      </dsp:nvSpPr>
      <dsp:spPr>
        <a:xfrm rot="8395460">
          <a:off x="4536896" y="2804633"/>
          <a:ext cx="722513" cy="4723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9A4C4A"/>
            </a:gs>
            <a:gs pos="80000">
              <a:srgbClr val="CA6563"/>
            </a:gs>
            <a:gs pos="100000">
              <a:srgbClr val="CD6461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2100" kern="1200"/>
        </a:p>
      </dsp:txBody>
      <dsp:txXfrm rot="10800000">
        <a:off x="4661977" y="2853494"/>
        <a:ext cx="580794" cy="283438"/>
      </dsp:txXfrm>
    </dsp:sp>
    <dsp:sp modelId="{0648CF5A-C1BF-4AE8-9515-2E2D4D50CF8C}">
      <dsp:nvSpPr>
        <dsp:cNvPr id="0" name=""/>
        <dsp:cNvSpPr/>
      </dsp:nvSpPr>
      <dsp:spPr>
        <a:xfrm>
          <a:off x="3412555" y="3301445"/>
          <a:ext cx="1074534" cy="1074534"/>
        </a:xfrm>
        <a:prstGeom prst="ellipse">
          <a:avLst/>
        </a:prstGeom>
        <a:noFill/>
        <a:ln w="28575"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prstTxWarp prst="textButton">
            <a:avLst/>
          </a:prstTxWarp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0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FORSCHERNETZWERK</a:t>
          </a:r>
        </a:p>
      </dsp:txBody>
      <dsp:txXfrm>
        <a:off x="3569917" y="3458807"/>
        <a:ext cx="759810" cy="759810"/>
      </dsp:txXfrm>
    </dsp:sp>
    <dsp:sp modelId="{C469A4F3-9F8A-4117-9EE4-353ABCEEB0E6}">
      <dsp:nvSpPr>
        <dsp:cNvPr id="0" name=""/>
        <dsp:cNvSpPr/>
      </dsp:nvSpPr>
      <dsp:spPr>
        <a:xfrm rot="13230631">
          <a:off x="2691179" y="2830869"/>
          <a:ext cx="710999" cy="4723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A26C6B"/>
            </a:gs>
            <a:gs pos="80000">
              <a:srgbClr val="D48F8E"/>
            </a:gs>
            <a:gs pos="100000">
              <a:srgbClr val="D78E8D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2100" kern="1200"/>
        </a:p>
      </dsp:txBody>
      <dsp:txXfrm rot="10800000">
        <a:off x="2815912" y="2971378"/>
        <a:ext cx="569280" cy="283438"/>
      </dsp:txXfrm>
    </dsp:sp>
    <dsp:sp modelId="{AE97882A-F9D7-44DA-B7CD-933FE297B994}">
      <dsp:nvSpPr>
        <dsp:cNvPr id="0" name=""/>
        <dsp:cNvSpPr/>
      </dsp:nvSpPr>
      <dsp:spPr>
        <a:xfrm>
          <a:off x="1575670" y="1732013"/>
          <a:ext cx="1074534" cy="1074534"/>
        </a:xfrm>
        <a:prstGeom prst="ellipse">
          <a:avLst/>
        </a:prstGeom>
        <a:noFill/>
        <a:ln w="28575"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prstTxWarp prst="textButton">
            <a:avLst/>
          </a:prstTxWarp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4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SERVICE</a:t>
          </a:r>
        </a:p>
      </dsp:txBody>
      <dsp:txXfrm>
        <a:off x="1733032" y="1889375"/>
        <a:ext cx="759810" cy="759810"/>
      </dsp:txXfrm>
    </dsp:sp>
    <dsp:sp modelId="{358F7E2D-D9D7-4494-9140-2FFF8B6C0D1F}">
      <dsp:nvSpPr>
        <dsp:cNvPr id="0" name=""/>
        <dsp:cNvSpPr/>
      </dsp:nvSpPr>
      <dsp:spPr>
        <a:xfrm rot="19190195">
          <a:off x="2663930" y="1270801"/>
          <a:ext cx="704428" cy="4723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AB8C8B"/>
            </a:gs>
            <a:gs pos="80000">
              <a:srgbClr val="E0B7B7"/>
            </a:gs>
            <a:gs pos="100000">
              <a:srgbClr val="E2B7B7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2100" kern="1200"/>
        </a:p>
      </dsp:txBody>
      <dsp:txXfrm>
        <a:off x="2680638" y="1410983"/>
        <a:ext cx="562709" cy="2834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11700E-2E9B-499D-BD1C-237D4A308D78}">
      <dsp:nvSpPr>
        <dsp:cNvPr id="0" name=""/>
        <dsp:cNvSpPr/>
      </dsp:nvSpPr>
      <dsp:spPr>
        <a:xfrm>
          <a:off x="3412555" y="181735"/>
          <a:ext cx="1074534" cy="1074534"/>
        </a:xfrm>
        <a:prstGeom prst="ellipse">
          <a:avLst/>
        </a:prstGeom>
        <a:noFill/>
        <a:ln w="28575"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prstTxWarp prst="textButton">
            <a:avLst/>
          </a:prstTxWarp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4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KOMPETENZ</a:t>
          </a:r>
        </a:p>
      </dsp:txBody>
      <dsp:txXfrm>
        <a:off x="3569917" y="339097"/>
        <a:ext cx="759810" cy="759810"/>
      </dsp:txXfrm>
    </dsp:sp>
    <dsp:sp modelId="{A461CB6B-DFBC-487F-84A9-0C6158F8BC46}">
      <dsp:nvSpPr>
        <dsp:cNvPr id="0" name=""/>
        <dsp:cNvSpPr/>
      </dsp:nvSpPr>
      <dsp:spPr>
        <a:xfrm rot="2383767">
          <a:off x="4508921" y="1244990"/>
          <a:ext cx="716001" cy="4723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932A27"/>
            </a:gs>
            <a:gs pos="80000">
              <a:srgbClr val="C13A36"/>
            </a:gs>
            <a:gs pos="100000">
              <a:srgbClr val="C53834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2100" kern="1200"/>
        </a:p>
      </dsp:txBody>
      <dsp:txXfrm>
        <a:off x="4525285" y="1294179"/>
        <a:ext cx="574282" cy="283438"/>
      </dsp:txXfrm>
    </dsp:sp>
    <dsp:sp modelId="{A0661718-70D1-4266-A464-085AB9654882}">
      <dsp:nvSpPr>
        <dsp:cNvPr id="0" name=""/>
        <dsp:cNvSpPr/>
      </dsp:nvSpPr>
      <dsp:spPr>
        <a:xfrm>
          <a:off x="5277923" y="1732013"/>
          <a:ext cx="1074534" cy="1074534"/>
        </a:xfrm>
        <a:prstGeom prst="ellipse">
          <a:avLst/>
        </a:prstGeom>
        <a:noFill/>
        <a:ln w="28575"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prstTxWarp prst="textButton">
            <a:avLst/>
          </a:prstTxWarp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0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WISSEN / INNOVATION</a:t>
          </a:r>
        </a:p>
      </dsp:txBody>
      <dsp:txXfrm>
        <a:off x="5435285" y="1889375"/>
        <a:ext cx="759810" cy="759810"/>
      </dsp:txXfrm>
    </dsp:sp>
    <dsp:sp modelId="{930C98B6-A740-487B-93B5-EB1D3C63A661}">
      <dsp:nvSpPr>
        <dsp:cNvPr id="0" name=""/>
        <dsp:cNvSpPr/>
      </dsp:nvSpPr>
      <dsp:spPr>
        <a:xfrm rot="8395460">
          <a:off x="4536896" y="2804633"/>
          <a:ext cx="722513" cy="4723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9A4C4A"/>
            </a:gs>
            <a:gs pos="80000">
              <a:srgbClr val="CA6563"/>
            </a:gs>
            <a:gs pos="100000">
              <a:srgbClr val="CD6461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2100" kern="1200"/>
        </a:p>
      </dsp:txBody>
      <dsp:txXfrm rot="10800000">
        <a:off x="4661977" y="2853494"/>
        <a:ext cx="580794" cy="283438"/>
      </dsp:txXfrm>
    </dsp:sp>
    <dsp:sp modelId="{0648CF5A-C1BF-4AE8-9515-2E2D4D50CF8C}">
      <dsp:nvSpPr>
        <dsp:cNvPr id="0" name=""/>
        <dsp:cNvSpPr/>
      </dsp:nvSpPr>
      <dsp:spPr>
        <a:xfrm>
          <a:off x="3412555" y="3301445"/>
          <a:ext cx="1074534" cy="1074534"/>
        </a:xfrm>
        <a:prstGeom prst="ellipse">
          <a:avLst/>
        </a:prstGeom>
        <a:noFill/>
        <a:ln w="28575"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prstTxWarp prst="textButton">
            <a:avLst/>
          </a:prstTxWarp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0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FORSCHERNETZWERK</a:t>
          </a:r>
        </a:p>
      </dsp:txBody>
      <dsp:txXfrm>
        <a:off x="3569917" y="3458807"/>
        <a:ext cx="759810" cy="759810"/>
      </dsp:txXfrm>
    </dsp:sp>
    <dsp:sp modelId="{C469A4F3-9F8A-4117-9EE4-353ABCEEB0E6}">
      <dsp:nvSpPr>
        <dsp:cNvPr id="0" name=""/>
        <dsp:cNvSpPr/>
      </dsp:nvSpPr>
      <dsp:spPr>
        <a:xfrm rot="13230631">
          <a:off x="2691179" y="2830869"/>
          <a:ext cx="710999" cy="4723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A26C6B"/>
            </a:gs>
            <a:gs pos="80000">
              <a:srgbClr val="D48F8E"/>
            </a:gs>
            <a:gs pos="100000">
              <a:srgbClr val="D78E8D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2100" kern="1200"/>
        </a:p>
      </dsp:txBody>
      <dsp:txXfrm rot="10800000">
        <a:off x="2815912" y="2971378"/>
        <a:ext cx="569280" cy="283438"/>
      </dsp:txXfrm>
    </dsp:sp>
    <dsp:sp modelId="{AE97882A-F9D7-44DA-B7CD-933FE297B994}">
      <dsp:nvSpPr>
        <dsp:cNvPr id="0" name=""/>
        <dsp:cNvSpPr/>
      </dsp:nvSpPr>
      <dsp:spPr>
        <a:xfrm>
          <a:off x="1575670" y="1732013"/>
          <a:ext cx="1074534" cy="1074534"/>
        </a:xfrm>
        <a:prstGeom prst="ellipse">
          <a:avLst/>
        </a:prstGeom>
        <a:noFill/>
        <a:ln w="28575"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prstTxWarp prst="textButton">
            <a:avLst/>
          </a:prstTxWarp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4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rPr>
            <a:t>SERVICE</a:t>
          </a:r>
        </a:p>
      </dsp:txBody>
      <dsp:txXfrm>
        <a:off x="1733032" y="1889375"/>
        <a:ext cx="759810" cy="759810"/>
      </dsp:txXfrm>
    </dsp:sp>
    <dsp:sp modelId="{358F7E2D-D9D7-4494-9140-2FFF8B6C0D1F}">
      <dsp:nvSpPr>
        <dsp:cNvPr id="0" name=""/>
        <dsp:cNvSpPr/>
      </dsp:nvSpPr>
      <dsp:spPr>
        <a:xfrm rot="19190195">
          <a:off x="2663930" y="1270801"/>
          <a:ext cx="704428" cy="4723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AB8C8B"/>
            </a:gs>
            <a:gs pos="80000">
              <a:srgbClr val="E0B7B7"/>
            </a:gs>
            <a:gs pos="100000">
              <a:srgbClr val="E2B7B7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2100" kern="1200"/>
        </a:p>
      </dsp:txBody>
      <dsp:txXfrm>
        <a:off x="2680638" y="1410983"/>
        <a:ext cx="562709" cy="2834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629" cy="49689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4396" y="2"/>
            <a:ext cx="2949629" cy="49689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AF1D202E-6935-4E5D-AC0A-67F6DDC166DE}" type="datetimeFigureOut">
              <a:rPr lang="de-DE" smtClean="0"/>
              <a:t>23.06.2025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9445634"/>
            <a:ext cx="2949629" cy="49689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4396" y="9445634"/>
            <a:ext cx="2949629" cy="49689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090764D0-5217-4E8A-B52F-203A416352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8019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9099" cy="497205"/>
          </a:xfrm>
          <a:prstGeom prst="rect">
            <a:avLst/>
          </a:prstGeom>
        </p:spPr>
        <p:txBody>
          <a:bodyPr vert="horz" lIns="91686" tIns="45843" rIns="91686" bIns="45843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4943" y="3"/>
            <a:ext cx="2949099" cy="497205"/>
          </a:xfrm>
          <a:prstGeom prst="rect">
            <a:avLst/>
          </a:prstGeom>
        </p:spPr>
        <p:txBody>
          <a:bodyPr vert="horz" lIns="91686" tIns="45843" rIns="91686" bIns="45843" rtlCol="0"/>
          <a:lstStyle>
            <a:lvl1pPr algn="r">
              <a:defRPr sz="1200"/>
            </a:lvl1pPr>
          </a:lstStyle>
          <a:p>
            <a:fld id="{1C08B02F-B9FC-4240-AC82-5D6C25D4AF3D}" type="datetimeFigureOut">
              <a:rPr lang="de-AT" smtClean="0"/>
              <a:pPr/>
              <a:t>23.06.2025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6125"/>
            <a:ext cx="663098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86" tIns="45843" rIns="91686" bIns="45843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686" tIns="45843" rIns="91686" bIns="45843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45171"/>
            <a:ext cx="2949099" cy="497205"/>
          </a:xfrm>
          <a:prstGeom prst="rect">
            <a:avLst/>
          </a:prstGeom>
        </p:spPr>
        <p:txBody>
          <a:bodyPr vert="horz" lIns="91686" tIns="45843" rIns="91686" bIns="45843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4943" y="9445171"/>
            <a:ext cx="2949099" cy="497205"/>
          </a:xfrm>
          <a:prstGeom prst="rect">
            <a:avLst/>
          </a:prstGeom>
        </p:spPr>
        <p:txBody>
          <a:bodyPr vert="horz" lIns="91686" tIns="45843" rIns="91686" bIns="45843" rtlCol="0" anchor="b"/>
          <a:lstStyle>
            <a:lvl1pPr algn="r">
              <a:defRPr sz="1200"/>
            </a:lvl1pPr>
          </a:lstStyle>
          <a:p>
            <a:fld id="{F370B687-8ACF-4139-A7C0-7BE6E9B6B8DD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91788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7251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36256" algn="l" defTabSz="87251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72514" algn="l" defTabSz="87251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08771" algn="l" defTabSz="87251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745026" algn="l" defTabSz="87251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181282" algn="l" defTabSz="87251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617539" algn="l" defTabSz="87251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53796" algn="l" defTabSz="87251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90053" algn="l" defTabSz="87251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11" Type="http://schemas.openxmlformats.org/officeDocument/2006/relationships/image" Target="../media/image9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8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.xml"/><Relationship Id="rId1" Type="http://schemas.openxmlformats.org/officeDocument/2006/relationships/slideMaster" Target="../slideMasters/slideMaster2.xml"/><Relationship Id="rId6" Type="http://schemas.microsoft.com/office/2007/relationships/diagramDrawing" Target="../diagrams/drawing2.xml"/><Relationship Id="rId11" Type="http://schemas.openxmlformats.org/officeDocument/2006/relationships/image" Target="../media/image9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8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7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folie 3zeilig m.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J:\CARINA\Logo IMAS für PPT_bearbeitet von Carin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87" y="-5787"/>
            <a:ext cx="9155641" cy="515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platzhalt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79512" y="3654695"/>
            <a:ext cx="8784976" cy="356400"/>
          </a:xfrm>
        </p:spPr>
        <p:txBody>
          <a:bodyPr wrap="square">
            <a:noAutofit/>
          </a:bodyPr>
          <a:lstStyle>
            <a:lvl1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AT" dirty="0"/>
              <a:t>EINZEILIGEN TITEL EINFÜGEN</a:t>
            </a:r>
          </a:p>
        </p:txBody>
      </p:sp>
      <p:sp>
        <p:nvSpPr>
          <p:cNvPr id="7" name="Textplatzhalter 5"/>
          <p:cNvSpPr txBox="1">
            <a:spLocks/>
          </p:cNvSpPr>
          <p:nvPr userDrawn="1"/>
        </p:nvSpPr>
        <p:spPr>
          <a:xfrm>
            <a:off x="179512" y="4812524"/>
            <a:ext cx="8856984" cy="297043"/>
          </a:xfrm>
          <a:prstGeom prst="rect">
            <a:avLst/>
          </a:prstGeom>
        </p:spPr>
        <p:txBody>
          <a:bodyPr vert="horz" lIns="87252" tIns="43626" rIns="87252" bIns="43626" rtlCol="0">
            <a:normAutofit lnSpcReduction="10000"/>
          </a:bodyPr>
          <a:lstStyle>
            <a:lvl1pPr marL="0" indent="0" algn="l" defTabSz="872514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0" indent="0" algn="l" defTabSz="872514" rtl="0" eaLnBrk="1" latinLnBrk="0" hangingPunct="1">
              <a:spcBef>
                <a:spcPct val="20000"/>
              </a:spcBef>
              <a:buClr>
                <a:srgbClr val="800000"/>
              </a:buClr>
              <a:buFontTx/>
              <a:buNone/>
              <a:defRPr sz="13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7019" indent="-240456" algn="l" defTabSz="872514" rtl="0" eaLnBrk="1" latinLnBrk="0" hangingPunct="1">
              <a:spcBef>
                <a:spcPts val="191"/>
              </a:spcBef>
              <a:buClr>
                <a:srgbClr val="800000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6899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3156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399411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35668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71925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08181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7D51C5D0-FDBB-4A46-8FFC-ED9D3CD4BD7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52000" y="3866400"/>
            <a:ext cx="1440160" cy="1076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Kundenlogo einfügen</a:t>
            </a:r>
          </a:p>
        </p:txBody>
      </p:sp>
      <p:sp>
        <p:nvSpPr>
          <p:cNvPr id="10" name="Bildplatzhalter 5">
            <a:extLst>
              <a:ext uri="{FF2B5EF4-FFF2-40B4-BE49-F238E27FC236}">
                <a16:creationId xmlns:a16="http://schemas.microsoft.com/office/drawing/2014/main" id="{5C88D0A0-BC75-449E-BA24-B5C99F79EFD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1672" y="4118400"/>
            <a:ext cx="468000" cy="468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Icon  Forschungsgebiet einfügen</a:t>
            </a:r>
          </a:p>
        </p:txBody>
      </p:sp>
      <p:sp>
        <p:nvSpPr>
          <p:cNvPr id="2" name="Bildplatzhalter 5">
            <a:extLst>
              <a:ext uri="{FF2B5EF4-FFF2-40B4-BE49-F238E27FC236}">
                <a16:creationId xmlns:a16="http://schemas.microsoft.com/office/drawing/2014/main" id="{E7BB7B98-A49B-00D4-5112-023823CBB8E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6400" y="2930400"/>
            <a:ext cx="5328592" cy="608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Produktlogo einfügen</a:t>
            </a:r>
          </a:p>
        </p:txBody>
      </p:sp>
      <p:sp>
        <p:nvSpPr>
          <p:cNvPr id="3" name="Textplatzhalter 16">
            <a:extLst>
              <a:ext uri="{FF2B5EF4-FFF2-40B4-BE49-F238E27FC236}">
                <a16:creationId xmlns:a16="http://schemas.microsoft.com/office/drawing/2014/main" id="{F5C63591-3B0E-0503-E8AE-CBD11F9EDA2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9512" y="4741200"/>
            <a:ext cx="3664024" cy="280211"/>
          </a:xfrm>
        </p:spPr>
        <p:txBody>
          <a:bodyPr wrap="square">
            <a:noAutofit/>
          </a:bodyPr>
          <a:lstStyle>
            <a:lvl1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AT" dirty="0"/>
              <a:t>Nullmessung / Trendmessung im MONAT JAHR</a:t>
            </a:r>
          </a:p>
        </p:txBody>
      </p:sp>
      <p:sp>
        <p:nvSpPr>
          <p:cNvPr id="11" name="Bildplatzhalter 5">
            <a:extLst>
              <a:ext uri="{FF2B5EF4-FFF2-40B4-BE49-F238E27FC236}">
                <a16:creationId xmlns:a16="http://schemas.microsoft.com/office/drawing/2014/main" id="{373462AF-06E2-3AA1-A379-CE02B149FD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07200" y="4119974"/>
            <a:ext cx="468000" cy="468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Icon Forschungsgebiet einfügen</a:t>
            </a:r>
          </a:p>
        </p:txBody>
      </p:sp>
      <p:sp>
        <p:nvSpPr>
          <p:cNvPr id="12" name="Bildplatzhalter 5">
            <a:extLst>
              <a:ext uri="{FF2B5EF4-FFF2-40B4-BE49-F238E27FC236}">
                <a16:creationId xmlns:a16="http://schemas.microsoft.com/office/drawing/2014/main" id="{DADF2A27-A30D-D138-6DC8-C080A353965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554493" y="4119974"/>
            <a:ext cx="468000" cy="468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Icon Forschungsgebiet einfügen</a:t>
            </a:r>
          </a:p>
        </p:txBody>
      </p:sp>
    </p:spTree>
    <p:extLst>
      <p:ext uri="{BB962C8B-B14F-4D97-AF65-F5344CB8AC3E}">
        <p14:creationId xmlns:p14="http://schemas.microsoft.com/office/powerpoint/2010/main" val="11816484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-Chart ohne Met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lang="de-DE" sz="1400" b="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87338" y="533581"/>
            <a:ext cx="856895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age"/>
          <p:cNvSpPr>
            <a:spLocks noGrp="1"/>
          </p:cNvSpPr>
          <p:nvPr>
            <p:ph type="body" sz="quarter" idx="17" hasCustomPrompt="1"/>
          </p:nvPr>
        </p:nvSpPr>
        <p:spPr>
          <a:xfrm>
            <a:off x="323155" y="568138"/>
            <a:ext cx="8569325" cy="195826"/>
          </a:xfrm>
        </p:spPr>
        <p:txBody>
          <a:bodyPr lIns="0">
            <a:spAutoFit/>
          </a:bodyPr>
          <a:lstStyle>
            <a:lvl1pPr marL="0" indent="0">
              <a:buFontTx/>
              <a:buNone/>
              <a:defRPr sz="7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Fragestellung eingeben - durch Klicken bearbeiten</a:t>
            </a:r>
          </a:p>
        </p:txBody>
      </p:sp>
      <p:sp>
        <p:nvSpPr>
          <p:cNvPr id="2" name="Rechtwinkliges Dreieck 1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1292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-Chart - mit Met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winkliges Dreieck 14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292101" y="526951"/>
            <a:ext cx="856895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age"/>
          <p:cNvSpPr>
            <a:spLocks noGrp="1"/>
          </p:cNvSpPr>
          <p:nvPr>
            <p:ph type="body" sz="quarter" idx="17" hasCustomPrompt="1"/>
          </p:nvPr>
        </p:nvSpPr>
        <p:spPr>
          <a:xfrm>
            <a:off x="323155" y="752648"/>
            <a:ext cx="8569325" cy="195826"/>
          </a:xfrm>
        </p:spPr>
        <p:txBody>
          <a:bodyPr lIns="0">
            <a:spAutoFit/>
          </a:bodyPr>
          <a:lstStyle>
            <a:lvl1pPr marL="539750" indent="-539750">
              <a:buFontTx/>
              <a:buNone/>
              <a:defRPr sz="7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Fragestellung eingeben - durch Klicken bearbeiten</a:t>
            </a:r>
          </a:p>
        </p:txBody>
      </p:sp>
      <p:sp>
        <p:nvSpPr>
          <p:cNvPr id="13" name="Frage"/>
          <p:cNvSpPr>
            <a:spLocks noGrp="1"/>
          </p:cNvSpPr>
          <p:nvPr>
            <p:ph type="body" sz="quarter" idx="18" hasCustomPrompt="1"/>
          </p:nvPr>
        </p:nvSpPr>
        <p:spPr>
          <a:xfrm>
            <a:off x="323155" y="579486"/>
            <a:ext cx="8569325" cy="180000"/>
          </a:xfrm>
        </p:spPr>
        <p:txBody>
          <a:bodyPr lIns="0" anchor="ctr">
            <a:noAutofit/>
          </a:bodyPr>
          <a:lstStyle>
            <a:lvl1pPr marL="0" indent="0">
              <a:buFontTx/>
              <a:buNone/>
              <a:defRPr sz="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Basis eingeben -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4473944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-Chart - mit Erklärung &amp; Met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ommentar"/>
          <p:cNvSpPr>
            <a:spLocks noGrp="1"/>
          </p:cNvSpPr>
          <p:nvPr>
            <p:ph type="body" sz="quarter" idx="15" hasCustomPrompt="1"/>
          </p:nvPr>
        </p:nvSpPr>
        <p:spPr>
          <a:xfrm>
            <a:off x="311291" y="4281655"/>
            <a:ext cx="8549245" cy="532916"/>
          </a:xfrm>
          <a:prstGeom prst="rect">
            <a:avLst/>
          </a:prstGeom>
          <a:noFill/>
        </p:spPr>
        <p:txBody>
          <a:bodyPr wrap="square" anchor="t" anchorCtr="0">
            <a:noAutofit/>
          </a:bodyPr>
          <a:lstStyle>
            <a:lvl1pPr marL="0" marR="0" indent="0" algn="l" defTabSz="8725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 baseline="0">
                <a:solidFill>
                  <a:schemeClr val="tx1"/>
                </a:solidFill>
              </a:defRPr>
            </a:lvl1pPr>
            <a:lvl3pPr>
              <a:buNone/>
              <a:defRPr/>
            </a:lvl3pPr>
          </a:lstStyle>
          <a:p>
            <a:pPr marL="0" marR="0" lvl="0" indent="0" algn="l" defTabSz="8725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AT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Platzhalter für Erklärungen</a:t>
            </a:r>
          </a:p>
          <a:p>
            <a:pPr marL="0" marR="0" lvl="0" indent="0" algn="l" defTabSz="8725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e-AT" sz="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8725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e-AT" sz="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8" name="Rechtwinkliges Dreieck 17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  <p:sp>
        <p:nvSpPr>
          <p:cNvPr id="10" name="Frage"/>
          <p:cNvSpPr>
            <a:spLocks noGrp="1"/>
          </p:cNvSpPr>
          <p:nvPr>
            <p:ph type="body" sz="quarter" idx="17" hasCustomPrompt="1"/>
          </p:nvPr>
        </p:nvSpPr>
        <p:spPr>
          <a:xfrm>
            <a:off x="323155" y="752648"/>
            <a:ext cx="8569325" cy="195826"/>
          </a:xfrm>
        </p:spPr>
        <p:txBody>
          <a:bodyPr lIns="0">
            <a:spAutoFit/>
          </a:bodyPr>
          <a:lstStyle>
            <a:lvl1pPr marL="0" indent="0">
              <a:buFontTx/>
              <a:buNone/>
              <a:defRPr sz="7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Fragestellung eingeben - durch Klicken bearbeiten</a:t>
            </a:r>
          </a:p>
        </p:txBody>
      </p:sp>
      <p:sp>
        <p:nvSpPr>
          <p:cNvPr id="11" name="Frage"/>
          <p:cNvSpPr>
            <a:spLocks noGrp="1"/>
          </p:cNvSpPr>
          <p:nvPr>
            <p:ph type="body" sz="quarter" idx="18" hasCustomPrompt="1"/>
          </p:nvPr>
        </p:nvSpPr>
        <p:spPr>
          <a:xfrm>
            <a:off x="323155" y="579486"/>
            <a:ext cx="8569325" cy="180000"/>
          </a:xfrm>
        </p:spPr>
        <p:txBody>
          <a:bodyPr lIns="0" anchor="ctr">
            <a:noAutofit/>
          </a:bodyPr>
          <a:lstStyle>
            <a:lvl1pPr marL="0" indent="0">
              <a:buFontTx/>
              <a:buNone/>
              <a:defRPr sz="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Basis eingeben - durch Klicken bearbeiten</a:t>
            </a:r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292101" y="526951"/>
            <a:ext cx="856895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30923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ischendecklatt mit Drei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9" hasCustomPrompt="1"/>
          </p:nvPr>
        </p:nvSpPr>
        <p:spPr>
          <a:xfrm>
            <a:off x="287525" y="2638675"/>
            <a:ext cx="3024188" cy="1727597"/>
          </a:xfrm>
        </p:spPr>
        <p:txBody>
          <a:bodyPr/>
          <a:lstStyle>
            <a:lvl1pPr>
              <a:defRPr/>
            </a:lvl1pPr>
          </a:lstStyle>
          <a:p>
            <a:r>
              <a:rPr lang="de-AT" dirty="0"/>
              <a:t>Platz für Bild – Teaser zum Thema</a:t>
            </a:r>
          </a:p>
        </p:txBody>
      </p:sp>
      <p:sp>
        <p:nvSpPr>
          <p:cNvPr id="10" name="Textplatzhalt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3563891" y="2638080"/>
            <a:ext cx="5328965" cy="174162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/>
              <a:t>Überblick über die einzelnen Teile der Präsentation (Part 1, Part 2, usw.</a:t>
            </a:r>
          </a:p>
        </p:txBody>
      </p:sp>
      <p:cxnSp>
        <p:nvCxnSpPr>
          <p:cNvPr id="13" name="Gerade Verbindung 12"/>
          <p:cNvCxnSpPr/>
          <p:nvPr userDrawn="1"/>
        </p:nvCxnSpPr>
        <p:spPr>
          <a:xfrm>
            <a:off x="287338" y="2543502"/>
            <a:ext cx="856895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htwinkliges Dreieck 16"/>
          <p:cNvSpPr/>
          <p:nvPr userDrawn="1"/>
        </p:nvSpPr>
        <p:spPr>
          <a:xfrm rot="5400000">
            <a:off x="311004" y="1977686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htwinkliges Dreieck 11"/>
          <p:cNvSpPr/>
          <p:nvPr userDrawn="1"/>
        </p:nvSpPr>
        <p:spPr>
          <a:xfrm rot="5400000">
            <a:off x="474598" y="-481535"/>
            <a:ext cx="2029105" cy="2997348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hteck 14"/>
          <p:cNvSpPr/>
          <p:nvPr userDrawn="1"/>
        </p:nvSpPr>
        <p:spPr>
          <a:xfrm>
            <a:off x="1763688" y="4888914"/>
            <a:ext cx="6624736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2087062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91065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decklatt ohne Drei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9" hasCustomPrompt="1"/>
          </p:nvPr>
        </p:nvSpPr>
        <p:spPr>
          <a:xfrm>
            <a:off x="287525" y="1174456"/>
            <a:ext cx="3024188" cy="1727597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AT" dirty="0"/>
              <a:t>Platz für Bild – Teaser zum Thema</a:t>
            </a:r>
          </a:p>
        </p:txBody>
      </p:sp>
      <p:sp>
        <p:nvSpPr>
          <p:cNvPr id="10" name="Textplatzhalt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3563891" y="1181028"/>
            <a:ext cx="5328965" cy="324036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/>
              <a:t>Überblick über die einzelnen Teile der Präsentation (Part 1, Part 2, usw.</a:t>
            </a:r>
          </a:p>
        </p:txBody>
      </p:sp>
      <p:sp>
        <p:nvSpPr>
          <p:cNvPr id="11" name="Textplatzhalt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87525" y="573528"/>
            <a:ext cx="8569325" cy="48605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Übertitelung</a:t>
            </a:r>
            <a:r>
              <a:rPr lang="de-DE" dirty="0"/>
              <a:t> – zweizeilig</a:t>
            </a:r>
          </a:p>
        </p:txBody>
      </p:sp>
      <p:cxnSp>
        <p:nvCxnSpPr>
          <p:cNvPr id="13" name="Gerade Verbindung 12"/>
          <p:cNvCxnSpPr/>
          <p:nvPr userDrawn="1"/>
        </p:nvCxnSpPr>
        <p:spPr>
          <a:xfrm>
            <a:off x="287338" y="533581"/>
            <a:ext cx="856895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htwinkliges Dreieck 16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27004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rvey design -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Gerade Verbindung 17"/>
          <p:cNvCxnSpPr/>
          <p:nvPr userDrawn="1"/>
        </p:nvCxnSpPr>
        <p:spPr>
          <a:xfrm>
            <a:off x="287338" y="533581"/>
            <a:ext cx="856895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winkliges Dreieck 20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8689972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-Chart - mit Met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Diagramm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801119"/>
              </p:ext>
            </p:extLst>
          </p:nvPr>
        </p:nvGraphicFramePr>
        <p:xfrm>
          <a:off x="507344" y="465516"/>
          <a:ext cx="7737064" cy="4375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1" name="Gerade Verbindung 10"/>
          <p:cNvCxnSpPr/>
          <p:nvPr userDrawn="1"/>
        </p:nvCxnSpPr>
        <p:spPr>
          <a:xfrm>
            <a:off x="287338" y="533581"/>
            <a:ext cx="856895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winkliges Dreieck 14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611165"/>
            <a:ext cx="684000" cy="320625"/>
          </a:xfrm>
          <a:prstGeom prst="rect">
            <a:avLst/>
          </a:prstGeom>
        </p:spPr>
      </p:pic>
      <p:pic>
        <p:nvPicPr>
          <p:cNvPr id="14" name="Picture 5" descr="J:\A_TEAM\Bilder\Daumen_hoch_00000647112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223" y="1171005"/>
            <a:ext cx="684000" cy="32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J:\A_TEAM\Bilder\Fernrohr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3306"/>
          <a:stretch/>
        </p:blipFill>
        <p:spPr bwMode="auto">
          <a:xfrm>
            <a:off x="4104024" y="4339357"/>
            <a:ext cx="684000" cy="32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232" y="2787774"/>
            <a:ext cx="684000" cy="320625"/>
          </a:xfrm>
          <a:prstGeom prst="rect">
            <a:avLst/>
          </a:prstGeom>
        </p:spPr>
      </p:pic>
      <p:sp>
        <p:nvSpPr>
          <p:cNvPr id="21" name="Textfeld 20"/>
          <p:cNvSpPr txBox="1">
            <a:spLocks noChangeAspect="1"/>
          </p:cNvSpPr>
          <p:nvPr/>
        </p:nvSpPr>
        <p:spPr>
          <a:xfrm>
            <a:off x="4427984" y="915566"/>
            <a:ext cx="1910497" cy="323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AT" sz="1050" dirty="0">
                <a:latin typeface="Calibri" panose="020F0502020204030204" pitchFamily="34" charset="0"/>
              </a:rPr>
              <a:t>Wir leben</a:t>
            </a:r>
          </a:p>
          <a:p>
            <a:pPr algn="ctr"/>
            <a:r>
              <a:rPr lang="de-AT" sz="1050" dirty="0">
                <a:latin typeface="Calibri" panose="020F0502020204030204" pitchFamily="34" charset="0"/>
              </a:rPr>
              <a:t> Qualität</a:t>
            </a:r>
          </a:p>
        </p:txBody>
      </p:sp>
      <p:sp>
        <p:nvSpPr>
          <p:cNvPr id="22" name="Textfeld 21"/>
          <p:cNvSpPr txBox="1">
            <a:spLocks noChangeAspect="1"/>
          </p:cNvSpPr>
          <p:nvPr/>
        </p:nvSpPr>
        <p:spPr>
          <a:xfrm>
            <a:off x="6405919" y="2499742"/>
            <a:ext cx="1910497" cy="323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AT" sz="1050" dirty="0">
                <a:latin typeface="Calibri" panose="020F0502020204030204" pitchFamily="34" charset="0"/>
              </a:rPr>
              <a:t>Wir schaffen </a:t>
            </a:r>
          </a:p>
          <a:p>
            <a:pPr algn="ctr"/>
            <a:r>
              <a:rPr lang="de-AT" sz="1050" dirty="0">
                <a:latin typeface="Calibri" panose="020F0502020204030204" pitchFamily="34" charset="0"/>
              </a:rPr>
              <a:t>neues Wissen</a:t>
            </a:r>
          </a:p>
        </p:txBody>
      </p:sp>
      <p:sp>
        <p:nvSpPr>
          <p:cNvPr id="23" name="Textfeld 22"/>
          <p:cNvSpPr txBox="1">
            <a:spLocks noChangeAspect="1"/>
          </p:cNvSpPr>
          <p:nvPr/>
        </p:nvSpPr>
        <p:spPr>
          <a:xfrm>
            <a:off x="4498280" y="4198444"/>
            <a:ext cx="1910497" cy="323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AT" sz="1050" dirty="0">
                <a:latin typeface="Calibri" panose="020F0502020204030204" pitchFamily="34" charset="0"/>
              </a:rPr>
              <a:t>Wir forschen </a:t>
            </a:r>
          </a:p>
          <a:p>
            <a:pPr algn="ctr"/>
            <a:r>
              <a:rPr lang="de-AT" sz="1050" dirty="0">
                <a:latin typeface="Calibri" panose="020F0502020204030204" pitchFamily="34" charset="0"/>
              </a:rPr>
              <a:t>international</a:t>
            </a:r>
          </a:p>
        </p:txBody>
      </p:sp>
      <p:sp>
        <p:nvSpPr>
          <p:cNvPr id="24" name="Textfeld 23"/>
          <p:cNvSpPr txBox="1">
            <a:spLocks noChangeAspect="1"/>
          </p:cNvSpPr>
          <p:nvPr/>
        </p:nvSpPr>
        <p:spPr>
          <a:xfrm>
            <a:off x="683568" y="2536617"/>
            <a:ext cx="1910497" cy="323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AT" sz="1050" dirty="0">
                <a:latin typeface="Calibri" panose="020F0502020204030204" pitchFamily="34" charset="0"/>
              </a:rPr>
              <a:t>Wir verstehen </a:t>
            </a:r>
          </a:p>
          <a:p>
            <a:pPr algn="ctr"/>
            <a:r>
              <a:rPr lang="de-AT" sz="1050" dirty="0">
                <a:latin typeface="Calibri" panose="020F0502020204030204" pitchFamily="34" charset="0"/>
              </a:rPr>
              <a:t>Unternehmen</a:t>
            </a:r>
          </a:p>
        </p:txBody>
      </p:sp>
      <p:pic>
        <p:nvPicPr>
          <p:cNvPr id="25" name="Picture 8" descr="J:\_VERTEIL\_CD\Design 2015\Produktlogos\IMAS International mit Slogan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480" y="2369623"/>
            <a:ext cx="2431745" cy="76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8559403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rvey design -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9" hasCustomPrompt="1"/>
          </p:nvPr>
        </p:nvSpPr>
        <p:spPr>
          <a:xfrm>
            <a:off x="287525" y="627534"/>
            <a:ext cx="8569325" cy="410445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e-AT" dirty="0"/>
              <a:t>Tabelle für Survey design –  Überschriften links Calibri 14, IMAS-grau, fett und rechter Text Calibri 12 nicht fett – kein Rahmen, Gitternetz in IMAS-grau, Mittellinie nach links verschieben</a:t>
            </a:r>
          </a:p>
        </p:txBody>
      </p:sp>
      <p:sp>
        <p:nvSpPr>
          <p:cNvPr id="21" name="Rechtwinkliges Dreieck 20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Gerade Verbindung 17">
            <a:extLst>
              <a:ext uri="{FF2B5EF4-FFF2-40B4-BE49-F238E27FC236}">
                <a16:creationId xmlns:a16="http://schemas.microsoft.com/office/drawing/2014/main" id="{B7F4EE45-E3EB-0815-9264-985B6C11CE19}"/>
              </a:ext>
            </a:extLst>
          </p:cNvPr>
          <p:cNvCxnSpPr/>
          <p:nvPr userDrawn="1"/>
        </p:nvCxnSpPr>
        <p:spPr>
          <a:xfrm>
            <a:off x="287338" y="533581"/>
            <a:ext cx="856895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elplatzhalter 1">
            <a:extLst>
              <a:ext uri="{FF2B5EF4-FFF2-40B4-BE49-F238E27FC236}">
                <a16:creationId xmlns:a16="http://schemas.microsoft.com/office/drawing/2014/main" id="{4A0B1CA0-A4CA-65E1-6DA4-C16C8CC149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0013914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andard-Chart ohne Met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64993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tandard-Chart ohne Met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52418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tandard-Chart - mit Met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0BEE1547-1E38-774B-184A-538DD06AFCA3}"/>
              </a:ext>
            </a:extLst>
          </p:cNvPr>
          <p:cNvSpPr/>
          <p:nvPr userDrawn="1"/>
        </p:nvSpPr>
        <p:spPr>
          <a:xfrm>
            <a:off x="179512" y="4803999"/>
            <a:ext cx="8280920" cy="2967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platzhalter 19">
            <a:extLst>
              <a:ext uri="{FF2B5EF4-FFF2-40B4-BE49-F238E27FC236}">
                <a16:creationId xmlns:a16="http://schemas.microsoft.com/office/drawing/2014/main" id="{9F13BBE3-F773-B6D5-2CE4-FA52F449E2EB}"/>
              </a:ext>
            </a:extLst>
          </p:cNvPr>
          <p:cNvSpPr txBox="1">
            <a:spLocks/>
          </p:cNvSpPr>
          <p:nvPr userDrawn="1"/>
        </p:nvSpPr>
        <p:spPr>
          <a:xfrm>
            <a:off x="1086099" y="4808546"/>
            <a:ext cx="30019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marR="0" indent="0" algn="l" defTabSz="99545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00" b="0" kern="1200" baseline="0">
                <a:solidFill>
                  <a:srgbClr val="A20E2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452" rtl="0" eaLnBrk="1" latinLnBrk="0" hangingPunct="1">
              <a:spcBef>
                <a:spcPct val="20000"/>
              </a:spcBef>
              <a:buClr>
                <a:srgbClr val="800000"/>
              </a:buClr>
              <a:buFontTx/>
              <a:buNone/>
              <a:defRPr sz="1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83821" indent="-274336" algn="l" defTabSz="995452" rtl="0" eaLnBrk="1" latinLnBrk="0" hangingPunct="1">
              <a:spcBef>
                <a:spcPts val="218"/>
              </a:spcBef>
              <a:buClr>
                <a:srgbClr val="800000"/>
              </a:buClr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742041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239767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737491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217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2943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0669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/>
              <a:defRPr/>
            </a:pPr>
            <a:r>
              <a:rPr lang="de-AT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Forschungsdesign: n=1.000, Oberösterreichische Bevölkerung ab 16 Jahren, Mixed-Methode (</a:t>
            </a:r>
            <a:r>
              <a:rPr lang="de-AT" sz="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CATI+Online</a:t>
            </a:r>
            <a:r>
              <a:rPr lang="de-AT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April 2025, Archiv-Nr. 225073</a:t>
            </a:r>
          </a:p>
        </p:txBody>
      </p:sp>
      <p:sp>
        <p:nvSpPr>
          <p:cNvPr id="15" name="Rechtwinkliges Dreieck 14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3525396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  <p:cxnSp>
        <p:nvCxnSpPr>
          <p:cNvPr id="12" name="Gerade Verbindung 11"/>
          <p:cNvCxnSpPr>
            <a:cxnSpLocks/>
          </p:cNvCxnSpPr>
          <p:nvPr userDrawn="1"/>
        </p:nvCxnSpPr>
        <p:spPr>
          <a:xfrm>
            <a:off x="292101" y="526951"/>
            <a:ext cx="4207891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age"/>
          <p:cNvSpPr>
            <a:spLocks noGrp="1"/>
          </p:cNvSpPr>
          <p:nvPr>
            <p:ph type="body" sz="quarter" idx="17" hasCustomPrompt="1"/>
          </p:nvPr>
        </p:nvSpPr>
        <p:spPr>
          <a:xfrm>
            <a:off x="323155" y="752648"/>
            <a:ext cx="4176837" cy="195826"/>
          </a:xfrm>
        </p:spPr>
        <p:txBody>
          <a:bodyPr wrap="square" lIns="0">
            <a:spAutoFit/>
          </a:bodyPr>
          <a:lstStyle>
            <a:lvl1pPr marL="0" indent="0">
              <a:buFontTx/>
              <a:buNone/>
              <a:defRPr sz="7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/>
              <a:t>Fragestellung eingeben - durch Klicken bearbeiten</a:t>
            </a:r>
          </a:p>
        </p:txBody>
      </p:sp>
      <p:sp>
        <p:nvSpPr>
          <p:cNvPr id="13" name="Frage"/>
          <p:cNvSpPr>
            <a:spLocks noGrp="1"/>
          </p:cNvSpPr>
          <p:nvPr>
            <p:ph type="body" sz="quarter" idx="18" hasCustomPrompt="1"/>
          </p:nvPr>
        </p:nvSpPr>
        <p:spPr>
          <a:xfrm>
            <a:off x="323155" y="579486"/>
            <a:ext cx="4176837" cy="180000"/>
          </a:xfrm>
        </p:spPr>
        <p:txBody>
          <a:bodyPr lIns="0" anchor="ctr">
            <a:noAutofit/>
          </a:bodyPr>
          <a:lstStyle>
            <a:lvl1pPr marL="0" indent="0">
              <a:buFontTx/>
              <a:buNone/>
              <a:defRPr sz="8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/>
              <a:t>Basis eingeben - durch Klicken bearbeiten</a:t>
            </a:r>
          </a:p>
        </p:txBody>
      </p:sp>
      <p:pic>
        <p:nvPicPr>
          <p:cNvPr id="5" name="Bild 2" descr="IMAS Slogan_schwarz-300x52-10dpi">
            <a:extLst>
              <a:ext uri="{FF2B5EF4-FFF2-40B4-BE49-F238E27FC236}">
                <a16:creationId xmlns:a16="http://schemas.microsoft.com/office/drawing/2014/main" id="{0899729A-7A78-80A8-8BB3-2A164C07E5B1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10" y="4937443"/>
            <a:ext cx="792089" cy="145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C49FFC6-63E2-C8A5-6201-B633AE9DD3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03" y="4707321"/>
            <a:ext cx="617984" cy="221238"/>
          </a:xfrm>
          <a:prstGeom prst="rect">
            <a:avLst/>
          </a:prstGeom>
        </p:spPr>
      </p:pic>
      <p:sp>
        <p:nvSpPr>
          <p:cNvPr id="10" name="Foliennummernplatzhalter 19">
            <a:extLst>
              <a:ext uri="{FF2B5EF4-FFF2-40B4-BE49-F238E27FC236}">
                <a16:creationId xmlns:a16="http://schemas.microsoft.com/office/drawing/2014/main" id="{436DD0C2-9CE9-F9F9-EA26-6DD53E81223F}"/>
              </a:ext>
            </a:extLst>
          </p:cNvPr>
          <p:cNvSpPr txBox="1">
            <a:spLocks/>
          </p:cNvSpPr>
          <p:nvPr userDrawn="1"/>
        </p:nvSpPr>
        <p:spPr>
          <a:xfrm>
            <a:off x="4080564" y="4718196"/>
            <a:ext cx="675035" cy="327850"/>
          </a:xfrm>
          <a:prstGeom prst="rect">
            <a:avLst/>
          </a:prstGeom>
        </p:spPr>
        <p:txBody>
          <a:bodyPr vert="horz" lIns="87252" tIns="43626" rIns="87252" bIns="0" rtlCol="0" anchor="b" anchorCtr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marR="0" lvl="0" indent="0" algn="l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7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Seite </a:t>
            </a:r>
            <a:fld id="{6C505A00-A8BC-4B2D-AA89-AE7A5708AFBD}" type="slidenum">
              <a:rPr kumimoji="0" lang="de-AT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l" defTabSz="872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AT" sz="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Bildplatzhalter 15">
            <a:extLst>
              <a:ext uri="{FF2B5EF4-FFF2-40B4-BE49-F238E27FC236}">
                <a16:creationId xmlns:a16="http://schemas.microsoft.com/office/drawing/2014/main" id="{DC0E833C-6C66-069F-B352-9631C07005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97" r="-16897"/>
          <a:stretch/>
        </p:blipFill>
        <p:spPr>
          <a:xfrm>
            <a:off x="3981222" y="84460"/>
            <a:ext cx="518770" cy="38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9928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folie 3zeilig m.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J:\CARINA\Logo IMAS für PPT_bearbeitet von Carin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87" y="-5787"/>
            <a:ext cx="9155641" cy="515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platzhalt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79512" y="3654695"/>
            <a:ext cx="8784976" cy="356400"/>
          </a:xfrm>
        </p:spPr>
        <p:txBody>
          <a:bodyPr wrap="square">
            <a:noAutofit/>
          </a:bodyPr>
          <a:lstStyle>
            <a:lvl1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AT" dirty="0"/>
              <a:t>EINZEILIGEN TITEL EINFÜGEN</a:t>
            </a:r>
          </a:p>
        </p:txBody>
      </p:sp>
      <p:sp>
        <p:nvSpPr>
          <p:cNvPr id="7" name="Textplatzhalter 5"/>
          <p:cNvSpPr txBox="1">
            <a:spLocks/>
          </p:cNvSpPr>
          <p:nvPr userDrawn="1"/>
        </p:nvSpPr>
        <p:spPr>
          <a:xfrm>
            <a:off x="179512" y="4812524"/>
            <a:ext cx="8856984" cy="297043"/>
          </a:xfrm>
          <a:prstGeom prst="rect">
            <a:avLst/>
          </a:prstGeom>
        </p:spPr>
        <p:txBody>
          <a:bodyPr vert="horz" lIns="87252" tIns="43626" rIns="87252" bIns="43626" rtlCol="0">
            <a:normAutofit lnSpcReduction="10000"/>
          </a:bodyPr>
          <a:lstStyle>
            <a:lvl1pPr marL="0" indent="0" algn="l" defTabSz="872514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0" indent="0" algn="l" defTabSz="872514" rtl="0" eaLnBrk="1" latinLnBrk="0" hangingPunct="1">
              <a:spcBef>
                <a:spcPct val="20000"/>
              </a:spcBef>
              <a:buClr>
                <a:srgbClr val="800000"/>
              </a:buClr>
              <a:buFontTx/>
              <a:buNone/>
              <a:defRPr sz="13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7019" indent="-240456" algn="l" defTabSz="872514" rtl="0" eaLnBrk="1" latinLnBrk="0" hangingPunct="1">
              <a:spcBef>
                <a:spcPts val="191"/>
              </a:spcBef>
              <a:buClr>
                <a:srgbClr val="800000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6899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3156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399411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35668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71925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08181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7D51C5D0-FDBB-4A46-8FFC-ED9D3CD4BD7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52000" y="3866400"/>
            <a:ext cx="1440160" cy="1076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Kundenlogo einfügen</a:t>
            </a:r>
          </a:p>
        </p:txBody>
      </p:sp>
      <p:sp>
        <p:nvSpPr>
          <p:cNvPr id="10" name="Bildplatzhalter 5">
            <a:extLst>
              <a:ext uri="{FF2B5EF4-FFF2-40B4-BE49-F238E27FC236}">
                <a16:creationId xmlns:a16="http://schemas.microsoft.com/office/drawing/2014/main" id="{5C88D0A0-BC75-449E-BA24-B5C99F79EFD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1672" y="4118400"/>
            <a:ext cx="468000" cy="468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Icon  Forschungsgebiet einfügen</a:t>
            </a:r>
          </a:p>
        </p:txBody>
      </p:sp>
      <p:sp>
        <p:nvSpPr>
          <p:cNvPr id="2" name="Bildplatzhalter 5">
            <a:extLst>
              <a:ext uri="{FF2B5EF4-FFF2-40B4-BE49-F238E27FC236}">
                <a16:creationId xmlns:a16="http://schemas.microsoft.com/office/drawing/2014/main" id="{E7BB7B98-A49B-00D4-5112-023823CBB8E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6400" y="2930400"/>
            <a:ext cx="5328592" cy="608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Produktlogo einfügen</a:t>
            </a:r>
          </a:p>
        </p:txBody>
      </p:sp>
      <p:sp>
        <p:nvSpPr>
          <p:cNvPr id="3" name="Textplatzhalter 16">
            <a:extLst>
              <a:ext uri="{FF2B5EF4-FFF2-40B4-BE49-F238E27FC236}">
                <a16:creationId xmlns:a16="http://schemas.microsoft.com/office/drawing/2014/main" id="{F5C63591-3B0E-0503-E8AE-CBD11F9EDA2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9512" y="4741200"/>
            <a:ext cx="3664024" cy="280211"/>
          </a:xfrm>
        </p:spPr>
        <p:txBody>
          <a:bodyPr wrap="square">
            <a:noAutofit/>
          </a:bodyPr>
          <a:lstStyle>
            <a:lvl1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AT" dirty="0"/>
              <a:t>Nullmessung / Trendmessung im MONAT JAHR</a:t>
            </a:r>
          </a:p>
        </p:txBody>
      </p:sp>
      <p:sp>
        <p:nvSpPr>
          <p:cNvPr id="11" name="Bildplatzhalter 5">
            <a:extLst>
              <a:ext uri="{FF2B5EF4-FFF2-40B4-BE49-F238E27FC236}">
                <a16:creationId xmlns:a16="http://schemas.microsoft.com/office/drawing/2014/main" id="{373462AF-06E2-3AA1-A379-CE02B149FD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07200" y="4119974"/>
            <a:ext cx="468000" cy="468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Icon Forschungsgebiet einfügen</a:t>
            </a:r>
          </a:p>
        </p:txBody>
      </p:sp>
      <p:sp>
        <p:nvSpPr>
          <p:cNvPr id="12" name="Bildplatzhalter 5">
            <a:extLst>
              <a:ext uri="{FF2B5EF4-FFF2-40B4-BE49-F238E27FC236}">
                <a16:creationId xmlns:a16="http://schemas.microsoft.com/office/drawing/2014/main" id="{DADF2A27-A30D-D138-6DC8-C080A353965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554493" y="4119974"/>
            <a:ext cx="468000" cy="468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None/>
              <a:defRPr sz="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Icon Forschungsgebiet einfügen</a:t>
            </a:r>
          </a:p>
        </p:txBody>
      </p:sp>
    </p:spTree>
    <p:extLst>
      <p:ext uri="{BB962C8B-B14F-4D97-AF65-F5344CB8AC3E}">
        <p14:creationId xmlns:p14="http://schemas.microsoft.com/office/powerpoint/2010/main" val="254300839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-Chart ohne Met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lang="de-DE" sz="1400" b="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87338" y="533581"/>
            <a:ext cx="856895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age"/>
          <p:cNvSpPr>
            <a:spLocks noGrp="1"/>
          </p:cNvSpPr>
          <p:nvPr>
            <p:ph type="body" sz="quarter" idx="17" hasCustomPrompt="1"/>
          </p:nvPr>
        </p:nvSpPr>
        <p:spPr>
          <a:xfrm>
            <a:off x="323155" y="568138"/>
            <a:ext cx="8569325" cy="195826"/>
          </a:xfrm>
        </p:spPr>
        <p:txBody>
          <a:bodyPr lIns="0">
            <a:spAutoFit/>
          </a:bodyPr>
          <a:lstStyle>
            <a:lvl1pPr marL="0" indent="0">
              <a:buFontTx/>
              <a:buNone/>
              <a:defRPr sz="7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Fragestellung eingeben - durch Klicken bearbeiten</a:t>
            </a:r>
          </a:p>
        </p:txBody>
      </p:sp>
      <p:sp>
        <p:nvSpPr>
          <p:cNvPr id="2" name="Rechtwinkliges Dreieck 1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0856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-Chart - mit Met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winkliges Dreieck 14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292101" y="526951"/>
            <a:ext cx="856895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age"/>
          <p:cNvSpPr>
            <a:spLocks noGrp="1"/>
          </p:cNvSpPr>
          <p:nvPr>
            <p:ph type="body" sz="quarter" idx="17" hasCustomPrompt="1"/>
          </p:nvPr>
        </p:nvSpPr>
        <p:spPr>
          <a:xfrm>
            <a:off x="323155" y="752648"/>
            <a:ext cx="8569325" cy="195826"/>
          </a:xfrm>
        </p:spPr>
        <p:txBody>
          <a:bodyPr lIns="0">
            <a:spAutoFit/>
          </a:bodyPr>
          <a:lstStyle>
            <a:lvl1pPr marL="539750" indent="-539750">
              <a:buFontTx/>
              <a:buNone/>
              <a:defRPr sz="7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Fragestellung eingeben - durch Klicken bearbeiten</a:t>
            </a:r>
          </a:p>
        </p:txBody>
      </p:sp>
      <p:sp>
        <p:nvSpPr>
          <p:cNvPr id="13" name="Frage"/>
          <p:cNvSpPr>
            <a:spLocks noGrp="1"/>
          </p:cNvSpPr>
          <p:nvPr>
            <p:ph type="body" sz="quarter" idx="18" hasCustomPrompt="1"/>
          </p:nvPr>
        </p:nvSpPr>
        <p:spPr>
          <a:xfrm>
            <a:off x="323155" y="579486"/>
            <a:ext cx="8569325" cy="180000"/>
          </a:xfrm>
        </p:spPr>
        <p:txBody>
          <a:bodyPr lIns="0" anchor="ctr">
            <a:noAutofit/>
          </a:bodyPr>
          <a:lstStyle>
            <a:lvl1pPr marL="0" indent="0">
              <a:buFontTx/>
              <a:buNone/>
              <a:defRPr sz="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Basis eingeben -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0036326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-Chart - mit Erklärung &amp; Met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ommentar"/>
          <p:cNvSpPr>
            <a:spLocks noGrp="1"/>
          </p:cNvSpPr>
          <p:nvPr>
            <p:ph type="body" sz="quarter" idx="15" hasCustomPrompt="1"/>
          </p:nvPr>
        </p:nvSpPr>
        <p:spPr>
          <a:xfrm>
            <a:off x="311291" y="4281655"/>
            <a:ext cx="8549245" cy="532916"/>
          </a:xfrm>
          <a:prstGeom prst="rect">
            <a:avLst/>
          </a:prstGeom>
          <a:noFill/>
        </p:spPr>
        <p:txBody>
          <a:bodyPr wrap="square" anchor="t" anchorCtr="0">
            <a:noAutofit/>
          </a:bodyPr>
          <a:lstStyle>
            <a:lvl1pPr marL="0" marR="0" indent="0" algn="l" defTabSz="8725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 baseline="0">
                <a:solidFill>
                  <a:schemeClr val="tx1"/>
                </a:solidFill>
              </a:defRPr>
            </a:lvl1pPr>
            <a:lvl3pPr>
              <a:buNone/>
              <a:defRPr/>
            </a:lvl3pPr>
          </a:lstStyle>
          <a:p>
            <a:pPr marL="0" marR="0" lvl="0" indent="0" algn="l" defTabSz="8725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AT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Platzhalter für Erklärungen</a:t>
            </a:r>
          </a:p>
          <a:p>
            <a:pPr marL="0" marR="0" lvl="0" indent="0" algn="l" defTabSz="8725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e-AT" sz="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8725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e-AT" sz="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8" name="Rechtwinkliges Dreieck 17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  <p:sp>
        <p:nvSpPr>
          <p:cNvPr id="10" name="Frage"/>
          <p:cNvSpPr>
            <a:spLocks noGrp="1"/>
          </p:cNvSpPr>
          <p:nvPr>
            <p:ph type="body" sz="quarter" idx="17" hasCustomPrompt="1"/>
          </p:nvPr>
        </p:nvSpPr>
        <p:spPr>
          <a:xfrm>
            <a:off x="323155" y="752648"/>
            <a:ext cx="8569325" cy="195826"/>
          </a:xfrm>
        </p:spPr>
        <p:txBody>
          <a:bodyPr lIns="0">
            <a:spAutoFit/>
          </a:bodyPr>
          <a:lstStyle>
            <a:lvl1pPr marL="0" indent="0">
              <a:buFontTx/>
              <a:buNone/>
              <a:defRPr sz="7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Fragestellung eingeben - durch Klicken bearbeiten</a:t>
            </a:r>
          </a:p>
        </p:txBody>
      </p:sp>
      <p:sp>
        <p:nvSpPr>
          <p:cNvPr id="11" name="Frage"/>
          <p:cNvSpPr>
            <a:spLocks noGrp="1"/>
          </p:cNvSpPr>
          <p:nvPr>
            <p:ph type="body" sz="quarter" idx="18" hasCustomPrompt="1"/>
          </p:nvPr>
        </p:nvSpPr>
        <p:spPr>
          <a:xfrm>
            <a:off x="323155" y="579486"/>
            <a:ext cx="8569325" cy="180000"/>
          </a:xfrm>
        </p:spPr>
        <p:txBody>
          <a:bodyPr lIns="0" anchor="ctr">
            <a:noAutofit/>
          </a:bodyPr>
          <a:lstStyle>
            <a:lvl1pPr marL="0" indent="0">
              <a:buFontTx/>
              <a:buNone/>
              <a:defRPr sz="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Basis eingeben - durch Klicken bearbeiten</a:t>
            </a:r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292101" y="526951"/>
            <a:ext cx="856895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95638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ischendecklatt mit Drei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9" hasCustomPrompt="1"/>
          </p:nvPr>
        </p:nvSpPr>
        <p:spPr>
          <a:xfrm>
            <a:off x="287525" y="2638675"/>
            <a:ext cx="3024188" cy="1727597"/>
          </a:xfrm>
        </p:spPr>
        <p:txBody>
          <a:bodyPr/>
          <a:lstStyle>
            <a:lvl1pPr>
              <a:defRPr/>
            </a:lvl1pPr>
          </a:lstStyle>
          <a:p>
            <a:r>
              <a:rPr lang="de-AT" dirty="0"/>
              <a:t>Platz für Bild – Teaser zum Thema</a:t>
            </a:r>
          </a:p>
        </p:txBody>
      </p:sp>
      <p:sp>
        <p:nvSpPr>
          <p:cNvPr id="10" name="Textplatzhalt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3563891" y="2638080"/>
            <a:ext cx="5328965" cy="174162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/>
              <a:t>Überblick über die einzelnen Teile der Präsentation (Part 1, Part 2, usw.</a:t>
            </a:r>
          </a:p>
        </p:txBody>
      </p:sp>
      <p:cxnSp>
        <p:nvCxnSpPr>
          <p:cNvPr id="13" name="Gerade Verbindung 12"/>
          <p:cNvCxnSpPr/>
          <p:nvPr userDrawn="1"/>
        </p:nvCxnSpPr>
        <p:spPr>
          <a:xfrm>
            <a:off x="287338" y="2543502"/>
            <a:ext cx="856895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htwinkliges Dreieck 16"/>
          <p:cNvSpPr/>
          <p:nvPr userDrawn="1"/>
        </p:nvSpPr>
        <p:spPr>
          <a:xfrm rot="5400000">
            <a:off x="311004" y="1977686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htwinkliges Dreieck 11"/>
          <p:cNvSpPr/>
          <p:nvPr userDrawn="1"/>
        </p:nvSpPr>
        <p:spPr>
          <a:xfrm rot="5400000">
            <a:off x="474598" y="-481535"/>
            <a:ext cx="2029105" cy="2997348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hteck 14"/>
          <p:cNvSpPr/>
          <p:nvPr userDrawn="1"/>
        </p:nvSpPr>
        <p:spPr>
          <a:xfrm>
            <a:off x="1763688" y="4888914"/>
            <a:ext cx="6624736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2087062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4020863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decklatt ohne Drei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9" hasCustomPrompt="1"/>
          </p:nvPr>
        </p:nvSpPr>
        <p:spPr>
          <a:xfrm>
            <a:off x="287525" y="1174456"/>
            <a:ext cx="3024188" cy="1727597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AT" dirty="0"/>
              <a:t>Platz für Bild – Teaser zum Thema</a:t>
            </a:r>
          </a:p>
        </p:txBody>
      </p:sp>
      <p:sp>
        <p:nvSpPr>
          <p:cNvPr id="10" name="Textplatzhalt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3563891" y="1181028"/>
            <a:ext cx="5328965" cy="324036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/>
              <a:t>Überblick über die einzelnen Teile der Präsentation (Part 1, Part 2, usw.</a:t>
            </a:r>
          </a:p>
        </p:txBody>
      </p:sp>
      <p:sp>
        <p:nvSpPr>
          <p:cNvPr id="11" name="Textplatzhalt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87525" y="573528"/>
            <a:ext cx="8569325" cy="48605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Übertitelung</a:t>
            </a:r>
            <a:r>
              <a:rPr lang="de-DE" dirty="0"/>
              <a:t> – zweizeilig</a:t>
            </a:r>
          </a:p>
        </p:txBody>
      </p:sp>
      <p:cxnSp>
        <p:nvCxnSpPr>
          <p:cNvPr id="13" name="Gerade Verbindung 12"/>
          <p:cNvCxnSpPr/>
          <p:nvPr userDrawn="1"/>
        </p:nvCxnSpPr>
        <p:spPr>
          <a:xfrm>
            <a:off x="287338" y="533581"/>
            <a:ext cx="856895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htwinkliges Dreieck 16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53666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rvey design -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Gerade Verbindung 17"/>
          <p:cNvCxnSpPr/>
          <p:nvPr userDrawn="1"/>
        </p:nvCxnSpPr>
        <p:spPr>
          <a:xfrm>
            <a:off x="287338" y="533581"/>
            <a:ext cx="856895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winkliges Dreieck 20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98922607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-Chart - mit Met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Diagramm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801119"/>
              </p:ext>
            </p:extLst>
          </p:nvPr>
        </p:nvGraphicFramePr>
        <p:xfrm>
          <a:off x="507344" y="465516"/>
          <a:ext cx="7737064" cy="4375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1" name="Gerade Verbindung 10"/>
          <p:cNvCxnSpPr/>
          <p:nvPr userDrawn="1"/>
        </p:nvCxnSpPr>
        <p:spPr>
          <a:xfrm>
            <a:off x="287338" y="533581"/>
            <a:ext cx="856895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winkliges Dreieck 14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611165"/>
            <a:ext cx="684000" cy="320625"/>
          </a:xfrm>
          <a:prstGeom prst="rect">
            <a:avLst/>
          </a:prstGeom>
        </p:spPr>
      </p:pic>
      <p:pic>
        <p:nvPicPr>
          <p:cNvPr id="14" name="Picture 5" descr="J:\A_TEAM\Bilder\Daumen_hoch_00000647112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223" y="1171005"/>
            <a:ext cx="684000" cy="32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J:\A_TEAM\Bilder\Fernrohr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3306"/>
          <a:stretch/>
        </p:blipFill>
        <p:spPr bwMode="auto">
          <a:xfrm>
            <a:off x="4104024" y="4339357"/>
            <a:ext cx="684000" cy="32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232" y="2787774"/>
            <a:ext cx="684000" cy="320625"/>
          </a:xfrm>
          <a:prstGeom prst="rect">
            <a:avLst/>
          </a:prstGeom>
        </p:spPr>
      </p:pic>
      <p:sp>
        <p:nvSpPr>
          <p:cNvPr id="21" name="Textfeld 20"/>
          <p:cNvSpPr txBox="1">
            <a:spLocks noChangeAspect="1"/>
          </p:cNvSpPr>
          <p:nvPr/>
        </p:nvSpPr>
        <p:spPr>
          <a:xfrm>
            <a:off x="4427984" y="915566"/>
            <a:ext cx="1910497" cy="323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AT" sz="1050" dirty="0">
                <a:latin typeface="Calibri" panose="020F0502020204030204" pitchFamily="34" charset="0"/>
              </a:rPr>
              <a:t>Wir leben</a:t>
            </a:r>
          </a:p>
          <a:p>
            <a:pPr algn="ctr"/>
            <a:r>
              <a:rPr lang="de-AT" sz="1050" dirty="0">
                <a:latin typeface="Calibri" panose="020F0502020204030204" pitchFamily="34" charset="0"/>
              </a:rPr>
              <a:t> Qualität</a:t>
            </a:r>
          </a:p>
        </p:txBody>
      </p:sp>
      <p:sp>
        <p:nvSpPr>
          <p:cNvPr id="22" name="Textfeld 21"/>
          <p:cNvSpPr txBox="1">
            <a:spLocks noChangeAspect="1"/>
          </p:cNvSpPr>
          <p:nvPr/>
        </p:nvSpPr>
        <p:spPr>
          <a:xfrm>
            <a:off x="6405919" y="2499742"/>
            <a:ext cx="1910497" cy="323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AT" sz="1050" dirty="0">
                <a:latin typeface="Calibri" panose="020F0502020204030204" pitchFamily="34" charset="0"/>
              </a:rPr>
              <a:t>Wir schaffen </a:t>
            </a:r>
          </a:p>
          <a:p>
            <a:pPr algn="ctr"/>
            <a:r>
              <a:rPr lang="de-AT" sz="1050" dirty="0">
                <a:latin typeface="Calibri" panose="020F0502020204030204" pitchFamily="34" charset="0"/>
              </a:rPr>
              <a:t>neues Wissen</a:t>
            </a:r>
          </a:p>
        </p:txBody>
      </p:sp>
      <p:sp>
        <p:nvSpPr>
          <p:cNvPr id="23" name="Textfeld 22"/>
          <p:cNvSpPr txBox="1">
            <a:spLocks noChangeAspect="1"/>
          </p:cNvSpPr>
          <p:nvPr/>
        </p:nvSpPr>
        <p:spPr>
          <a:xfrm>
            <a:off x="4498280" y="4198444"/>
            <a:ext cx="1910497" cy="323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AT" sz="1050" dirty="0">
                <a:latin typeface="Calibri" panose="020F0502020204030204" pitchFamily="34" charset="0"/>
              </a:rPr>
              <a:t>Wir forschen </a:t>
            </a:r>
          </a:p>
          <a:p>
            <a:pPr algn="ctr"/>
            <a:r>
              <a:rPr lang="de-AT" sz="1050" dirty="0">
                <a:latin typeface="Calibri" panose="020F0502020204030204" pitchFamily="34" charset="0"/>
              </a:rPr>
              <a:t>international</a:t>
            </a:r>
          </a:p>
        </p:txBody>
      </p:sp>
      <p:sp>
        <p:nvSpPr>
          <p:cNvPr id="24" name="Textfeld 23"/>
          <p:cNvSpPr txBox="1">
            <a:spLocks noChangeAspect="1"/>
          </p:cNvSpPr>
          <p:nvPr/>
        </p:nvSpPr>
        <p:spPr>
          <a:xfrm>
            <a:off x="683568" y="2536617"/>
            <a:ext cx="1910497" cy="323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AT" sz="1050" dirty="0">
                <a:latin typeface="Calibri" panose="020F0502020204030204" pitchFamily="34" charset="0"/>
              </a:rPr>
              <a:t>Wir verstehen </a:t>
            </a:r>
          </a:p>
          <a:p>
            <a:pPr algn="ctr"/>
            <a:r>
              <a:rPr lang="de-AT" sz="1050" dirty="0">
                <a:latin typeface="Calibri" panose="020F0502020204030204" pitchFamily="34" charset="0"/>
              </a:rPr>
              <a:t>Unternehmen</a:t>
            </a:r>
          </a:p>
        </p:txBody>
      </p:sp>
      <p:pic>
        <p:nvPicPr>
          <p:cNvPr id="25" name="Picture 8" descr="J:\_VERTEIL\_CD\Design 2015\Produktlogos\IMAS International mit Slogan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480" y="2369623"/>
            <a:ext cx="2431745" cy="76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9261257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rvey design -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9" hasCustomPrompt="1"/>
          </p:nvPr>
        </p:nvSpPr>
        <p:spPr>
          <a:xfrm>
            <a:off x="287525" y="627534"/>
            <a:ext cx="8569325" cy="410445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e-AT" dirty="0"/>
              <a:t>Tabelle für Survey design –  Überschriften links Calibri 14, IMAS-grau, fett und rechter Text Calibri 12 nicht fett – kein Rahmen, Gitternetz in IMAS-grau, Mittellinie nach links verschieben</a:t>
            </a:r>
          </a:p>
        </p:txBody>
      </p:sp>
      <p:sp>
        <p:nvSpPr>
          <p:cNvPr id="21" name="Rechtwinkliges Dreieck 20"/>
          <p:cNvSpPr/>
          <p:nvPr userDrawn="1"/>
        </p:nvSpPr>
        <p:spPr>
          <a:xfrm rot="5400000">
            <a:off x="311004" y="67700"/>
            <a:ext cx="108000" cy="144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Gerade Verbindung 17">
            <a:extLst>
              <a:ext uri="{FF2B5EF4-FFF2-40B4-BE49-F238E27FC236}">
                <a16:creationId xmlns:a16="http://schemas.microsoft.com/office/drawing/2014/main" id="{B7F4EE45-E3EB-0815-9264-985B6C11CE19}"/>
              </a:ext>
            </a:extLst>
          </p:cNvPr>
          <p:cNvCxnSpPr/>
          <p:nvPr userDrawn="1"/>
        </p:nvCxnSpPr>
        <p:spPr>
          <a:xfrm>
            <a:off x="287338" y="533581"/>
            <a:ext cx="856895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elplatzhalter 1">
            <a:extLst>
              <a:ext uri="{FF2B5EF4-FFF2-40B4-BE49-F238E27FC236}">
                <a16:creationId xmlns:a16="http://schemas.microsoft.com/office/drawing/2014/main" id="{4A0B1CA0-A4CA-65E1-6DA4-C16C8CC149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004" y="91996"/>
            <a:ext cx="7519372" cy="432000"/>
          </a:xfrm>
          <a:prstGeom prst="rect">
            <a:avLst/>
          </a:prstGeom>
        </p:spPr>
        <p:txBody>
          <a:bodyPr vert="horz" lIns="87252" tIns="43626" rIns="87252" bIns="0" rtlCol="0" anchor="b" anchorCtr="0">
            <a:noAutofit/>
          </a:bodyPr>
          <a:lstStyle>
            <a:lvl1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- durch Klicken bearbeiten (max. zweizeilig)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6316878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andard-Chart ohne Met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4994644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tandard-Chart ohne Met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52017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idx="1"/>
          </p:nvPr>
        </p:nvSpPr>
        <p:spPr>
          <a:xfrm>
            <a:off x="287524" y="735546"/>
            <a:ext cx="8568952" cy="4050450"/>
          </a:xfrm>
          <a:prstGeom prst="rect">
            <a:avLst/>
          </a:prstGeom>
        </p:spPr>
        <p:txBody>
          <a:bodyPr vert="horz" lIns="87252" tIns="43626" rIns="87252" bIns="43626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Textplatzhalter 19">
            <a:extLst>
              <a:ext uri="{FF2B5EF4-FFF2-40B4-BE49-F238E27FC236}">
                <a16:creationId xmlns:a16="http://schemas.microsoft.com/office/drawing/2014/main" id="{10A5336F-0F5A-8870-2A9A-54470D7321A8}"/>
              </a:ext>
            </a:extLst>
          </p:cNvPr>
          <p:cNvSpPr txBox="1">
            <a:spLocks/>
          </p:cNvSpPr>
          <p:nvPr userDrawn="1"/>
        </p:nvSpPr>
        <p:spPr>
          <a:xfrm>
            <a:off x="1829781" y="4897689"/>
            <a:ext cx="6573601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marR="0" indent="0" algn="l" defTabSz="99545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00" b="0" kern="1200" baseline="0">
                <a:solidFill>
                  <a:srgbClr val="A20E2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452" rtl="0" eaLnBrk="1" latinLnBrk="0" hangingPunct="1">
              <a:spcBef>
                <a:spcPct val="20000"/>
              </a:spcBef>
              <a:buClr>
                <a:srgbClr val="800000"/>
              </a:buClr>
              <a:buFontTx/>
              <a:buNone/>
              <a:defRPr sz="1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83821" indent="-274336" algn="l" defTabSz="995452" rtl="0" eaLnBrk="1" latinLnBrk="0" hangingPunct="1">
              <a:spcBef>
                <a:spcPts val="218"/>
              </a:spcBef>
              <a:buClr>
                <a:srgbClr val="800000"/>
              </a:buClr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742041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239767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737491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217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2943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0669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/>
              <a:defRPr/>
            </a:pPr>
            <a:r>
              <a:rPr lang="de-AT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Forschungsdesign: n=1.000,</a:t>
            </a:r>
            <a:r>
              <a:rPr lang="de-AT" sz="7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Oberösterreichische Bevölkerung ab 16 Jahren, Mixed-Methode (</a:t>
            </a:r>
            <a:r>
              <a:rPr lang="de-AT" sz="700" baseline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CATI+Online</a:t>
            </a:r>
            <a:r>
              <a:rPr lang="de-AT" sz="7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April 2025, Archiv-Nr. 225073</a:t>
            </a:r>
            <a:endParaRPr lang="de-AT" sz="7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Bild 2" descr="IMAS Slogan_schwarz-300x52-10dpi">
            <a:extLst>
              <a:ext uri="{FF2B5EF4-FFF2-40B4-BE49-F238E27FC236}">
                <a16:creationId xmlns:a16="http://schemas.microsoft.com/office/drawing/2014/main" id="{D188F6D2-4DD3-B0C6-A2FE-0611DF405250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937443"/>
            <a:ext cx="792089" cy="145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5903136-7DF3-4B97-DA59-3992AF16D5C5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24" y="4871988"/>
            <a:ext cx="617984" cy="221238"/>
          </a:xfrm>
          <a:prstGeom prst="rect">
            <a:avLst/>
          </a:prstGeom>
        </p:spPr>
      </p:pic>
      <p:sp>
        <p:nvSpPr>
          <p:cNvPr id="7" name="Foliennummernplatzhalter 19">
            <a:extLst>
              <a:ext uri="{FF2B5EF4-FFF2-40B4-BE49-F238E27FC236}">
                <a16:creationId xmlns:a16="http://schemas.microsoft.com/office/drawing/2014/main" id="{3DBBFE51-8B58-EF38-7D64-A77EE6B84A4A}"/>
              </a:ext>
            </a:extLst>
          </p:cNvPr>
          <p:cNvSpPr txBox="1">
            <a:spLocks/>
          </p:cNvSpPr>
          <p:nvPr userDrawn="1"/>
        </p:nvSpPr>
        <p:spPr>
          <a:xfrm>
            <a:off x="8442292" y="4718196"/>
            <a:ext cx="675035" cy="327850"/>
          </a:xfrm>
          <a:prstGeom prst="rect">
            <a:avLst/>
          </a:prstGeom>
        </p:spPr>
        <p:txBody>
          <a:bodyPr vert="horz" lIns="87252" tIns="43626" rIns="87252" bIns="0" rtlCol="0" anchor="b" anchorCtr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marR="0" lvl="0" indent="0" algn="l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7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Seite </a:t>
            </a:r>
            <a:fld id="{6C505A00-A8BC-4B2D-AA89-AE7A5708AFBD}" type="slidenum">
              <a:rPr kumimoji="0" lang="de-AT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l" defTabSz="872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AT" sz="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Bildplatzhalter 15">
            <a:extLst>
              <a:ext uri="{FF2B5EF4-FFF2-40B4-BE49-F238E27FC236}">
                <a16:creationId xmlns:a16="http://schemas.microsoft.com/office/drawing/2014/main" id="{AD6AA62D-880D-25EA-A4AB-B226B3A62A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97" r="-16897"/>
          <a:stretch/>
        </p:blipFill>
        <p:spPr>
          <a:xfrm>
            <a:off x="8442292" y="87758"/>
            <a:ext cx="518770" cy="38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28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34" r:id="rId12"/>
  </p:sldLayoutIdLst>
  <p:transition>
    <p:fade/>
  </p:transition>
  <p:hf hdr="0" ftr="0" dt="0"/>
  <p:txStyles>
    <p:titleStyle>
      <a:lvl1pPr algn="l" defTabSz="872514" rtl="0" eaLnBrk="1" latinLnBrk="0" hangingPunct="1">
        <a:spcBef>
          <a:spcPct val="0"/>
        </a:spcBef>
        <a:buNone/>
        <a:defRPr sz="1800" b="0" kern="1200">
          <a:solidFill>
            <a:srgbClr val="A20E2F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872514" rtl="0" eaLnBrk="1" latinLnBrk="0" hangingPunct="1">
        <a:spcBef>
          <a:spcPct val="20000"/>
        </a:spcBef>
        <a:buFont typeface="Arial" pitchFamily="34" charset="0"/>
        <a:buNone/>
        <a:defRPr sz="1500" b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l" defTabSz="872514" rtl="0" eaLnBrk="1" latinLnBrk="0" hangingPunct="1">
        <a:spcBef>
          <a:spcPct val="20000"/>
        </a:spcBef>
        <a:buClr>
          <a:srgbClr val="800000"/>
        </a:buClr>
        <a:buFontTx/>
        <a:buNone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687019" indent="-240456" algn="l" defTabSz="872514" rtl="0" eaLnBrk="1" latinLnBrk="0" hangingPunct="1">
        <a:spcBef>
          <a:spcPts val="191"/>
        </a:spcBef>
        <a:buClr>
          <a:srgbClr val="800000"/>
        </a:buClr>
        <a:buFont typeface="Arial" pitchFamily="34" charset="0"/>
        <a:buChar char="•"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526899" indent="-218129" algn="l" defTabSz="872514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963156" indent="-218129" algn="l" defTabSz="872514" rtl="0" eaLnBrk="1" latinLnBrk="0" hangingPunct="1">
        <a:spcBef>
          <a:spcPct val="20000"/>
        </a:spcBef>
        <a:buFont typeface="Arial" pitchFamily="34" charset="0"/>
        <a:buChar char="»"/>
        <a:defRPr sz="1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399411" indent="-218129" algn="l" defTabSz="872514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5668" indent="-218129" algn="l" defTabSz="872514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71925" indent="-218129" algn="l" defTabSz="872514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08181" indent="-218129" algn="l" defTabSz="872514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36256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72514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08771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45026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81282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17539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53796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0053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idx="1"/>
          </p:nvPr>
        </p:nvSpPr>
        <p:spPr>
          <a:xfrm>
            <a:off x="287524" y="735546"/>
            <a:ext cx="8568952" cy="4050450"/>
          </a:xfrm>
          <a:prstGeom prst="rect">
            <a:avLst/>
          </a:prstGeom>
        </p:spPr>
        <p:txBody>
          <a:bodyPr vert="horz" lIns="87252" tIns="43626" rIns="87252" bIns="43626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Textplatzhalter 19">
            <a:extLst>
              <a:ext uri="{FF2B5EF4-FFF2-40B4-BE49-F238E27FC236}">
                <a16:creationId xmlns:a16="http://schemas.microsoft.com/office/drawing/2014/main" id="{10A5336F-0F5A-8870-2A9A-54470D7321A8}"/>
              </a:ext>
            </a:extLst>
          </p:cNvPr>
          <p:cNvSpPr txBox="1">
            <a:spLocks/>
          </p:cNvSpPr>
          <p:nvPr userDrawn="1"/>
        </p:nvSpPr>
        <p:spPr>
          <a:xfrm>
            <a:off x="1829781" y="4897689"/>
            <a:ext cx="6573601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marR="0" indent="0" algn="l" defTabSz="99545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00" b="0" kern="1200" baseline="0">
                <a:solidFill>
                  <a:srgbClr val="A20E2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452" rtl="0" eaLnBrk="1" latinLnBrk="0" hangingPunct="1">
              <a:spcBef>
                <a:spcPct val="20000"/>
              </a:spcBef>
              <a:buClr>
                <a:srgbClr val="800000"/>
              </a:buClr>
              <a:buFontTx/>
              <a:buNone/>
              <a:defRPr sz="1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83821" indent="-274336" algn="l" defTabSz="995452" rtl="0" eaLnBrk="1" latinLnBrk="0" hangingPunct="1">
              <a:spcBef>
                <a:spcPts val="218"/>
              </a:spcBef>
              <a:buClr>
                <a:srgbClr val="800000"/>
              </a:buClr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742041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239767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737491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217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2943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0669" indent="-248864" algn="l" defTabSz="99545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/>
              <a:defRPr/>
            </a:pPr>
            <a:r>
              <a:rPr lang="de-AT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Forschungsdesign: n=1.000,</a:t>
            </a:r>
            <a:r>
              <a:rPr lang="de-AT" sz="7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oberösterreichische Bevölkerung ab 16 Jahren, Mixed-Methode (</a:t>
            </a:r>
            <a:r>
              <a:rPr lang="de-AT" sz="700" baseline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CATI+Online</a:t>
            </a:r>
            <a:r>
              <a:rPr lang="de-AT" sz="7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April 2025, Archiv-Nr. 225073</a:t>
            </a:r>
            <a:endParaRPr lang="de-AT" sz="7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Bild 2" descr="IMAS Slogan_schwarz-300x52-10dpi">
            <a:extLst>
              <a:ext uri="{FF2B5EF4-FFF2-40B4-BE49-F238E27FC236}">
                <a16:creationId xmlns:a16="http://schemas.microsoft.com/office/drawing/2014/main" id="{D188F6D2-4DD3-B0C6-A2FE-0611DF405250}"/>
              </a:ext>
            </a:extLst>
          </p:cNvPr>
          <p:cNvPicPr/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937443"/>
            <a:ext cx="792089" cy="145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5903136-7DF3-4B97-DA59-3992AF16D5C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24" y="4871988"/>
            <a:ext cx="617984" cy="221238"/>
          </a:xfrm>
          <a:prstGeom prst="rect">
            <a:avLst/>
          </a:prstGeom>
        </p:spPr>
      </p:pic>
      <p:sp>
        <p:nvSpPr>
          <p:cNvPr id="7" name="Foliennummernplatzhalter 19">
            <a:extLst>
              <a:ext uri="{FF2B5EF4-FFF2-40B4-BE49-F238E27FC236}">
                <a16:creationId xmlns:a16="http://schemas.microsoft.com/office/drawing/2014/main" id="{3DBBFE51-8B58-EF38-7D64-A77EE6B84A4A}"/>
              </a:ext>
            </a:extLst>
          </p:cNvPr>
          <p:cNvSpPr txBox="1">
            <a:spLocks/>
          </p:cNvSpPr>
          <p:nvPr userDrawn="1"/>
        </p:nvSpPr>
        <p:spPr>
          <a:xfrm>
            <a:off x="8442292" y="4718196"/>
            <a:ext cx="675035" cy="327850"/>
          </a:xfrm>
          <a:prstGeom prst="rect">
            <a:avLst/>
          </a:prstGeom>
        </p:spPr>
        <p:txBody>
          <a:bodyPr vert="horz" lIns="87252" tIns="43626" rIns="87252" bIns="0" rtlCol="0" anchor="b" anchorCtr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marR="0" lvl="0" indent="0" algn="l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7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Seite </a:t>
            </a:r>
            <a:fld id="{6C505A00-A8BC-4B2D-AA89-AE7A5708AFBD}" type="slidenum">
              <a:rPr kumimoji="0" lang="de-AT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l" defTabSz="872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AT" sz="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Bildplatzhalter 15">
            <a:extLst>
              <a:ext uri="{FF2B5EF4-FFF2-40B4-BE49-F238E27FC236}">
                <a16:creationId xmlns:a16="http://schemas.microsoft.com/office/drawing/2014/main" id="{0B03ECD7-5169-41A9-C921-516074AF9E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97" r="-16897"/>
          <a:stretch/>
        </p:blipFill>
        <p:spPr>
          <a:xfrm>
            <a:off x="8442292" y="87758"/>
            <a:ext cx="518770" cy="38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15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>
    <p:fade/>
  </p:transition>
  <p:hf hdr="0" ftr="0" dt="0"/>
  <p:txStyles>
    <p:titleStyle>
      <a:lvl1pPr algn="l" defTabSz="872514" rtl="0" eaLnBrk="1" latinLnBrk="0" hangingPunct="1">
        <a:spcBef>
          <a:spcPct val="0"/>
        </a:spcBef>
        <a:buNone/>
        <a:defRPr sz="1800" b="0" kern="1200">
          <a:solidFill>
            <a:srgbClr val="A20E2F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872514" rtl="0" eaLnBrk="1" latinLnBrk="0" hangingPunct="1">
        <a:spcBef>
          <a:spcPct val="20000"/>
        </a:spcBef>
        <a:buFont typeface="Arial" pitchFamily="34" charset="0"/>
        <a:buNone/>
        <a:defRPr sz="1500" b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l" defTabSz="872514" rtl="0" eaLnBrk="1" latinLnBrk="0" hangingPunct="1">
        <a:spcBef>
          <a:spcPct val="20000"/>
        </a:spcBef>
        <a:buClr>
          <a:srgbClr val="800000"/>
        </a:buClr>
        <a:buFontTx/>
        <a:buNone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687019" indent="-240456" algn="l" defTabSz="872514" rtl="0" eaLnBrk="1" latinLnBrk="0" hangingPunct="1">
        <a:spcBef>
          <a:spcPts val="191"/>
        </a:spcBef>
        <a:buClr>
          <a:srgbClr val="800000"/>
        </a:buClr>
        <a:buFont typeface="Arial" pitchFamily="34" charset="0"/>
        <a:buChar char="•"/>
        <a:defRPr sz="13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526899" indent="-218129" algn="l" defTabSz="872514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963156" indent="-218129" algn="l" defTabSz="872514" rtl="0" eaLnBrk="1" latinLnBrk="0" hangingPunct="1">
        <a:spcBef>
          <a:spcPct val="20000"/>
        </a:spcBef>
        <a:buFont typeface="Arial" pitchFamily="34" charset="0"/>
        <a:buChar char="»"/>
        <a:defRPr sz="1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399411" indent="-218129" algn="l" defTabSz="872514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5668" indent="-218129" algn="l" defTabSz="872514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71925" indent="-218129" algn="l" defTabSz="872514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08181" indent="-218129" algn="l" defTabSz="872514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36256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72514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08771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45026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81282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17539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53796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0053" algn="l" defTabSz="8725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FD192-2A24-42EF-8A4C-8729F5D2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2F905FD7-5150-EB39-0B49-AB7F3219F1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512" y="3654695"/>
            <a:ext cx="8784976" cy="356400"/>
          </a:xfrm>
        </p:spPr>
        <p:txBody>
          <a:bodyPr/>
          <a:lstStyle/>
          <a:p>
            <a:r>
              <a:rPr lang="de-DE" sz="1800" dirty="0"/>
              <a:t>Das Zusammenleben in Oberösterreich</a:t>
            </a:r>
            <a:endParaRPr lang="de-AT" sz="1800" dirty="0"/>
          </a:p>
        </p:txBody>
      </p:sp>
      <p:pic>
        <p:nvPicPr>
          <p:cNvPr id="16" name="Bildplatzhalter 15">
            <a:extLst>
              <a:ext uri="{FF2B5EF4-FFF2-40B4-BE49-F238E27FC236}">
                <a16:creationId xmlns:a16="http://schemas.microsoft.com/office/drawing/2014/main" id="{C8346771-F602-06C0-6650-A25D6ECD24F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97" r="-16897"/>
          <a:stretch/>
        </p:blipFill>
        <p:spPr/>
      </p:pic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5A886B34-B112-D49B-FB31-72950259CD6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A2AFD7-1385-5C6B-05B1-7869B5C2255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Pressekonferenz am 24.6.2025 </a:t>
            </a:r>
          </a:p>
        </p:txBody>
      </p:sp>
      <p:pic>
        <p:nvPicPr>
          <p:cNvPr id="13" name="Bildplatzhalter 12">
            <a:extLst>
              <a:ext uri="{FF2B5EF4-FFF2-40B4-BE49-F238E27FC236}">
                <a16:creationId xmlns:a16="http://schemas.microsoft.com/office/drawing/2014/main" id="{BFD5BCF4-C0B7-926D-7437-3ED032D7738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63C0529F-DAA2-D07A-833D-71EA2A85F6A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0" r="-34442"/>
          <a:stretch/>
        </p:blipFill>
        <p:spPr>
          <a:xfrm>
            <a:off x="236640" y="2930400"/>
            <a:ext cx="4263352" cy="608400"/>
          </a:xfrm>
        </p:spPr>
      </p:pic>
    </p:spTree>
    <p:extLst>
      <p:ext uri="{BB962C8B-B14F-4D97-AF65-F5344CB8AC3E}">
        <p14:creationId xmlns:p14="http://schemas.microsoft.com/office/powerpoint/2010/main" val="219665013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0E2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BB7CA8-7C03-64D7-D78D-3B417478F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4C86AF9B-CFD1-9C8F-1227-F7BC57C87305}"/>
              </a:ext>
            </a:extLst>
          </p:cNvPr>
          <p:cNvSpPr/>
          <p:nvPr/>
        </p:nvSpPr>
        <p:spPr>
          <a:xfrm>
            <a:off x="7089800" y="1059582"/>
            <a:ext cx="1567251" cy="324036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5B30C901-17B3-E014-4599-C79205CFF243}"/>
              </a:ext>
            </a:extLst>
          </p:cNvPr>
          <p:cNvSpPr/>
          <p:nvPr/>
        </p:nvSpPr>
        <p:spPr>
          <a:xfrm>
            <a:off x="465064" y="1059582"/>
            <a:ext cx="1567251" cy="324036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72758BEE-FC67-B38B-11E7-1FF091839E92}"/>
              </a:ext>
            </a:extLst>
          </p:cNvPr>
          <p:cNvSpPr/>
          <p:nvPr/>
        </p:nvSpPr>
        <p:spPr>
          <a:xfrm>
            <a:off x="2121248" y="1059582"/>
            <a:ext cx="1567251" cy="324036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B0CDBA48-B7CD-CAA6-6E17-B5DA520AAF94}"/>
              </a:ext>
            </a:extLst>
          </p:cNvPr>
          <p:cNvSpPr/>
          <p:nvPr/>
        </p:nvSpPr>
        <p:spPr>
          <a:xfrm>
            <a:off x="3777432" y="1059582"/>
            <a:ext cx="1567251" cy="324036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D3C01E51-7BD8-4CBF-6AB1-F89D69C996BC}"/>
              </a:ext>
            </a:extLst>
          </p:cNvPr>
          <p:cNvSpPr/>
          <p:nvPr/>
        </p:nvSpPr>
        <p:spPr>
          <a:xfrm>
            <a:off x="5433616" y="1059582"/>
            <a:ext cx="1567251" cy="324036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7C199B5-96E8-78C8-2ED4-C433F1ACB290}"/>
              </a:ext>
            </a:extLst>
          </p:cNvPr>
          <p:cNvSpPr txBox="1"/>
          <p:nvPr/>
        </p:nvSpPr>
        <p:spPr>
          <a:xfrm>
            <a:off x="5518888" y="1896140"/>
            <a:ext cx="13967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Befragungszeitraum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080D1ED-0E8A-760F-317D-015F6321DB9E}"/>
              </a:ext>
            </a:extLst>
          </p:cNvPr>
          <p:cNvSpPr txBox="1"/>
          <p:nvPr/>
        </p:nvSpPr>
        <p:spPr>
          <a:xfrm>
            <a:off x="3984992" y="1900325"/>
            <a:ext cx="11521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5CC1ABF-8DE9-098B-B8AE-5D69BC5A76A4}"/>
              </a:ext>
            </a:extLst>
          </p:cNvPr>
          <p:cNvSpPr txBox="1"/>
          <p:nvPr/>
        </p:nvSpPr>
        <p:spPr>
          <a:xfrm>
            <a:off x="2339751" y="1900325"/>
            <a:ext cx="11521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Methode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71505CA2-BC1D-79CC-E23B-45BC1C3B2F01}"/>
              </a:ext>
            </a:extLst>
          </p:cNvPr>
          <p:cNvSpPr txBox="1"/>
          <p:nvPr/>
        </p:nvSpPr>
        <p:spPr>
          <a:xfrm>
            <a:off x="672624" y="1904751"/>
            <a:ext cx="11521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Forschungsziel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3B0B08-5C4D-8E6C-6BA6-3F9674F4B2ED}"/>
              </a:ext>
            </a:extLst>
          </p:cNvPr>
          <p:cNvSpPr txBox="1"/>
          <p:nvPr/>
        </p:nvSpPr>
        <p:spPr>
          <a:xfrm>
            <a:off x="7236296" y="1852832"/>
            <a:ext cx="1307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Auftraggeber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5AD5086-C00E-E0EF-BF6B-253C3A51CEA4}"/>
              </a:ext>
            </a:extLst>
          </p:cNvPr>
          <p:cNvSpPr txBox="1"/>
          <p:nvPr/>
        </p:nvSpPr>
        <p:spPr>
          <a:xfrm>
            <a:off x="487863" y="2362290"/>
            <a:ext cx="15206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Meinungsbild rund um das Zusammen-leben in OÖ </a:t>
            </a:r>
          </a:p>
          <a:p>
            <a:pPr marL="171450" marR="0" lvl="0" indent="-171450" algn="l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Integration</a:t>
            </a:r>
          </a:p>
          <a:p>
            <a:pPr marL="171450" marR="0" lvl="0" indent="-171450" algn="l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Bedeutung von Verhaltensregeln</a:t>
            </a:r>
          </a:p>
          <a:p>
            <a:pPr marL="171450" marR="0" lvl="0" indent="-171450" algn="l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etc.</a:t>
            </a:r>
          </a:p>
          <a:p>
            <a:pPr marL="0" marR="0" lvl="0" indent="0" algn="l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D7DCEC9-F610-F354-13D0-5D875EB9FB53}"/>
              </a:ext>
            </a:extLst>
          </p:cNvPr>
          <p:cNvSpPr txBox="1"/>
          <p:nvPr/>
        </p:nvSpPr>
        <p:spPr>
          <a:xfrm>
            <a:off x="2140533" y="2362290"/>
            <a:ext cx="152063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just" defTabSz="87153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Mixed-Methode: Telefonische Befragung (CATI) und Online-Befragung (Online-Panel)</a:t>
            </a: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96D4E07-7481-285D-DB46-7A7809FA7314}"/>
              </a:ext>
            </a:extLst>
          </p:cNvPr>
          <p:cNvSpPr txBox="1"/>
          <p:nvPr/>
        </p:nvSpPr>
        <p:spPr>
          <a:xfrm>
            <a:off x="3793692" y="2376974"/>
            <a:ext cx="15206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n=1.000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1450" marR="0" lvl="0" indent="-171450" algn="l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repräsentativ für die oberösterreichische Bevölkerung ab 16 Jahren</a:t>
            </a:r>
          </a:p>
          <a:p>
            <a:pPr marL="171450" marR="0" lvl="0" indent="-171450" algn="l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Quoten auf Alter, Geschlecht, Region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2B2ADEC-7806-2086-467C-C0FB1B99A423}"/>
              </a:ext>
            </a:extLst>
          </p:cNvPr>
          <p:cNvSpPr txBox="1"/>
          <p:nvPr/>
        </p:nvSpPr>
        <p:spPr>
          <a:xfrm>
            <a:off x="5462182" y="2367022"/>
            <a:ext cx="152063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1. bis 14. April 2025</a:t>
            </a:r>
          </a:p>
          <a:p>
            <a:pPr marL="171450" marR="0" lvl="0" indent="-171450" algn="l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maximale Schwankungsbreite: </a:t>
            </a:r>
            <a:br>
              <a: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+/- 3,1 Prozentpunkte bei Signifikanzniveau von 95,45 Prozent</a:t>
            </a:r>
          </a:p>
          <a:p>
            <a:pPr marL="0" marR="0" lvl="0" indent="0" algn="l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724D179-9B4A-AC9B-7FC1-550F8E0B35E1}"/>
              </a:ext>
            </a:extLst>
          </p:cNvPr>
          <p:cNvSpPr txBox="1"/>
          <p:nvPr/>
        </p:nvSpPr>
        <p:spPr>
          <a:xfrm>
            <a:off x="7108945" y="2376974"/>
            <a:ext cx="152063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defTabSz="872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Amt der </a:t>
            </a:r>
            <a:r>
              <a:rPr kumimoji="0" lang="de-AT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Oö</a:t>
            </a:r>
            <a:r>
              <a:rPr kumimoji="0" lang="de-A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Landesregierung, Direktion Soziales und Gesundheit, Abteilung Soziales</a:t>
            </a: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4D473A5A-7C8D-1541-586A-402FE09D34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640" y="1123200"/>
            <a:ext cx="727200" cy="71536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5A3FA5E5-EF62-FF8B-7880-C66739E1F7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78" y="1122372"/>
            <a:ext cx="727200" cy="715362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5FF87EAB-C50C-B2C6-B892-E6A5D0BF8C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248" y="1123200"/>
            <a:ext cx="727200" cy="715362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FE1BDDF8-E5B7-CC38-D75C-1E775FA5A3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456" y="1123200"/>
            <a:ext cx="727200" cy="715362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5A9862B5-46B6-8C9B-EC8E-94A959DE1C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660" y="1121751"/>
            <a:ext cx="727200" cy="715362"/>
          </a:xfrm>
          <a:prstGeom prst="rect">
            <a:avLst/>
          </a:prstGeom>
        </p:spPr>
      </p:pic>
      <p:sp>
        <p:nvSpPr>
          <p:cNvPr id="24" name="Titel 1">
            <a:extLst>
              <a:ext uri="{FF2B5EF4-FFF2-40B4-BE49-F238E27FC236}">
                <a16:creationId xmlns:a16="http://schemas.microsoft.com/office/drawing/2014/main" id="{2E62A071-E91E-8296-C449-25373D47EE33}"/>
              </a:ext>
            </a:extLst>
          </p:cNvPr>
          <p:cNvSpPr txBox="1">
            <a:spLocks/>
          </p:cNvSpPr>
          <p:nvPr/>
        </p:nvSpPr>
        <p:spPr>
          <a:xfrm>
            <a:off x="465064" y="334576"/>
            <a:ext cx="7519372" cy="436974"/>
          </a:xfrm>
          <a:prstGeom prst="rect">
            <a:avLst/>
          </a:prstGeom>
        </p:spPr>
        <p:txBody>
          <a:bodyPr/>
          <a:lstStyle>
            <a:lvl1pPr algn="l" defTabSz="872514" rtl="0" eaLnBrk="1" latinLnBrk="0" hangingPunct="1">
              <a:spcBef>
                <a:spcPct val="0"/>
              </a:spcBef>
              <a:buNone/>
              <a:defRPr sz="1800" b="0" kern="1200">
                <a:solidFill>
                  <a:srgbClr val="A20E2F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87251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2000" b="0" i="0" u="none" strike="noStrike" kern="1200" cap="none" spc="0" normalizeH="0" baseline="0" noProof="0">
                <a:ln>
                  <a:noFill/>
                </a:ln>
                <a:solidFill>
                  <a:srgbClr val="A5A5A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Forschungsdesign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Bildplatzhalter 15">
            <a:extLst>
              <a:ext uri="{FF2B5EF4-FFF2-40B4-BE49-F238E27FC236}">
                <a16:creationId xmlns:a16="http://schemas.microsoft.com/office/drawing/2014/main" id="{D7749C8F-BEA9-CE81-A306-7FA50117CA6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97" r="-16897"/>
          <a:stretch/>
        </p:blipFill>
        <p:spPr>
          <a:xfrm>
            <a:off x="7630455" y="3256598"/>
            <a:ext cx="518770" cy="38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80615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41669-D677-7967-7E06-F1EDD023C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EA2DBF28-F8C8-253B-9215-1FC3E8CED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Bindung zu Oberösterreich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4DFB3D2-C54C-A2CA-EF19-D2D099B7B55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3155" y="752648"/>
            <a:ext cx="4176837" cy="411269"/>
          </a:xfrm>
        </p:spPr>
        <p:txBody>
          <a:bodyPr/>
          <a:lstStyle/>
          <a:p>
            <a:pPr marL="536575" indent="-536575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Frage </a:t>
            </a:r>
            <a:r>
              <a:rPr lang="de-DE" dirty="0"/>
              <a:t>1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:	"Darf ich zu Beginn fragen: Leben Sie gerne in Oberösterreich, oder würden Sie im Grunde lieber woanders wohnen? Bitte sagen Sie mir dies anhand von Schulnoten: Note 1 würde bedeuten 'lebe gerne in Oberösterreich' und Note 5 würde bedeuten 'lieber woanders'."</a:t>
            </a:r>
            <a:endParaRPr lang="de-DE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91E8B39-FDA6-D165-2C75-8EE76F5888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/>
              <a:t>Basis:  OÖ Bevölkerung ab 16 Jahren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B447C64-396A-D033-4D7F-52BEEE29D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5" r="14318"/>
          <a:stretch/>
        </p:blipFill>
        <p:spPr>
          <a:xfrm>
            <a:off x="4788024" y="0"/>
            <a:ext cx="4392488" cy="51435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BA59BC8-3BA2-4F63-06EF-05C46286C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600080"/>
            <a:ext cx="8239887" cy="23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31207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2C3BD-F2BB-1F5B-EEB8-33C451A24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F01E66-49E9-B6D6-04C3-5E575FFA6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Spontane Assoziationen zu Zuwanderern bzw. Zugewanderten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7FB2EB-6B38-D1D7-6A85-B91B77DA7F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3155" y="752648"/>
            <a:ext cx="8569325" cy="195826"/>
          </a:xfrm>
        </p:spPr>
        <p:txBody>
          <a:bodyPr/>
          <a:lstStyle/>
          <a:p>
            <a:pPr marL="536575" indent="-536575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Frage 3:	"Wenn Sie nun an 'Zuwanderer bzw. Zugewanderte nach Oberösterreich' denken: Was verbinden Sie mit dieser Gruppe? Bitte sagen Sie mir einfach ein paar Stichwörter." </a:t>
            </a:r>
            <a:r>
              <a:rPr lang="de-DE" i="1" dirty="0">
                <a:latin typeface="Calibri" panose="020F0502020204030204" pitchFamily="34" charset="0"/>
                <a:cs typeface="Calibri" panose="020F0502020204030204" pitchFamily="34" charset="0"/>
              </a:rPr>
              <a:t>(offene Fragestellung)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3BF8725-7A4E-C7BD-6633-5BB3C55C99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Basis:  OÖ Bevölkerung ab 16 Jahren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282A226-5D90-255A-062C-1A8B0C761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71" y="1059582"/>
            <a:ext cx="8224457" cy="381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23967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E27B6-C05A-B673-F023-69943AFA0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4B9E98-C292-5F76-207C-4D4A57DA2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Kontakthäufigkeit mit Zugewanderten in verschiedenen Bereichen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B1AFFCA-C57E-B0F1-BDD6-63FE454E2F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3155" y="752648"/>
            <a:ext cx="8569325" cy="303548"/>
          </a:xfrm>
        </p:spPr>
        <p:txBody>
          <a:bodyPr/>
          <a:lstStyle/>
          <a:p>
            <a:pPr marL="536575" indent="-536575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Frage 2:	"Wie oft haben Sie selbst in den folgenden Bereichen Kontakt mit Zugewanderten, also Personen, die aus anderen Ländern nach Oberösterreich eingewandert sind? Würden Sie sagen täglich oder fast täglich, mehr-mals pro Woche, mehrmals pro Monat, seltener oder nie?"</a:t>
            </a:r>
            <a:endParaRPr lang="de-DE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E4300B0-A54E-BF87-67E1-D797B22F60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Basis:  OÖ Bevölkerung ab 16 Jahren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7A1B916-3B5C-0342-F770-5958FB192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6" y="1212365"/>
            <a:ext cx="8312727" cy="331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9433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D76A5-812C-A780-FFA6-EF9C751B8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2EB4EF72-F485-AFDA-3A83-A3940A641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Bedeutung von Integration für funktionierendes Zusammenleben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FD2FFF5-DE36-A2E8-D89D-489402207D5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3155" y="752648"/>
            <a:ext cx="4176837" cy="518991"/>
          </a:xfrm>
        </p:spPr>
        <p:txBody>
          <a:bodyPr/>
          <a:lstStyle/>
          <a:p>
            <a:pPr marL="536575" indent="-536575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Frage 4:	"Wenn Sie an das Zusammenleben zwischen Einheimischen und Zugewanderten in Oberösterreich denken: Wie wichtig ist die Integration für ein gutes, funktionierendes Zusammenleben? Vergeben Sie bitte eine Note von 1 bis 5, wenn Note 1 'sehr wichtig' und Note 5 'überhaupt nicht wichtig' bedeutet." 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956C950-3CFF-A1F4-F1A5-DBF5817C11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/>
              <a:t>Basis:  OÖ Bevölkerung ab 16 Jahren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9473C98-7349-79A4-2B37-8E9BC92981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2" r="10758"/>
          <a:stretch/>
        </p:blipFill>
        <p:spPr>
          <a:xfrm>
            <a:off x="4724203" y="-853"/>
            <a:ext cx="4420636" cy="51435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D942B3F-9C87-AF56-CB3D-7941F25B4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55" y="1563638"/>
            <a:ext cx="8016145" cy="270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5672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A53CB-226F-DC01-B943-BB02DF4C2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61451C-32CC-4E71-F97B-4B50351AF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Funktionieren des Zusammenlebens in OÖ und in Ihrer Gemeinde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A5FC2F-9549-6FC0-1B12-75A253EBB96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3155" y="752648"/>
            <a:ext cx="8569325" cy="303548"/>
          </a:xfrm>
        </p:spPr>
        <p:txBody>
          <a:bodyPr/>
          <a:lstStyle/>
          <a:p>
            <a:pPr marL="536575" indent="-536575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Frage 5:	"Wie ist Ihr Eindruck im Großen und Ganzen: Wie gut gelingt Ihrer Meinung nach das Zusammenleben zwischen Einheimischen und Zugewanderten in den folgenden Bereichen, die ich gleich vorlese. Vergeben Sie bitte jeweils eine Note von 1 bis 5, wenn Note 1 'sehr gut' und Note 5 'überhaupt nicht gut' bedeutet."</a:t>
            </a:r>
            <a:endParaRPr lang="de-DE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18026B1-3FFF-E6AC-FA62-B0809CEBB6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Basis:  OÖ Bevölkerung ab 16 Jahren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9156986-9AD1-B95B-0D49-5717C6E72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635646"/>
            <a:ext cx="8224457" cy="252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07116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09891-938B-2498-467E-B985CB293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5145CA-D615-DE37-6C80-EE9188330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Positive Aspekte bei Integration und Zusammenleben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09FDFD-3973-164D-1369-C5859ECC55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3155" y="752648"/>
            <a:ext cx="8569325" cy="303548"/>
          </a:xfrm>
        </p:spPr>
        <p:txBody>
          <a:bodyPr/>
          <a:lstStyle/>
          <a:p>
            <a:pPr marL="536575" indent="-536575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Frage 6:	"Wenn Sie an die Integration und das Zusammenleben mit Zugewanderten in Oberösterreich denken, was gelingt dabei aktuell Ihrer Meinung nach besonders gut? Bitte sagen Sie mir einfach ein paar Stichwörter." </a:t>
            </a:r>
            <a:r>
              <a:rPr lang="de-DE" i="1" dirty="0">
                <a:latin typeface="Calibri" panose="020F0502020204030204" pitchFamily="34" charset="0"/>
                <a:cs typeface="Calibri" panose="020F0502020204030204" pitchFamily="34" charset="0"/>
              </a:rPr>
              <a:t>(offene Fragestellung)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14A48BC-76B1-AF3C-CF93-5D2DFDE5D44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Basis:  OÖ Bevölkerung ab 16 Jahren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3720354-63FF-8720-77D5-478A8F0FC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63" y="1031653"/>
            <a:ext cx="8312727" cy="376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729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19379-2D9B-D829-C649-89B30023D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699392-571C-0D01-5A7C-1B6507791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Negative Aspekte bei Integration und Zusammenleben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C985B70-5D8A-F204-9706-E1A913A675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3155" y="752648"/>
            <a:ext cx="8569325" cy="303548"/>
          </a:xfrm>
        </p:spPr>
        <p:txBody>
          <a:bodyPr/>
          <a:lstStyle/>
          <a:p>
            <a:pPr marL="536575" indent="-536575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Frage 7:	"Und welche Aspekte gelingen bei der Integration und dem Zusammenleben mit Zugewanderten in Oberösterreich aktuell Ihrer Meinung nach nicht besonders gut? Bitte sagen Sie mir einfach ein paar Stichwörter." </a:t>
            </a:r>
            <a:r>
              <a:rPr lang="de-DE" i="1" dirty="0">
                <a:latin typeface="Calibri" panose="020F0502020204030204" pitchFamily="34" charset="0"/>
                <a:cs typeface="Calibri" panose="020F0502020204030204" pitchFamily="34" charset="0"/>
              </a:rPr>
              <a:t>(offene Fragestellung)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57D7427-1F1E-9998-7366-F2A5FA5C3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Basis:  OÖ Bevölkerung ab 16 Jahren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DC378F9-05F7-6A4E-6D11-819B8D30E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55" y="1023103"/>
            <a:ext cx="8239887" cy="376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52846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22E2C-3495-7F55-64A1-6432A720A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80560B-182B-02F8-622C-A281E4A38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Einstellung zu Regeln für das Zusammenleben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9AEC34-E8A4-0EE4-EF15-8DDFB90284B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3155" y="752648"/>
            <a:ext cx="8569325" cy="195826"/>
          </a:xfrm>
        </p:spPr>
        <p:txBody>
          <a:bodyPr/>
          <a:lstStyle/>
          <a:p>
            <a:pPr marL="536575" indent="-536575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Frage 8:	"Sagen Sie mir bitte, welchen der folgenden Aussagen Sie voll und ganz, eher, eher nicht oder überhaupt nicht zustimmen."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A95D7DA-88D2-DA4D-B3FE-90012751AA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Basis:  OÖ Bevölkerung ab 16 Jahren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848B354-8EDF-5B54-0928-BB2F73A71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09" y="1635646"/>
            <a:ext cx="8312727" cy="148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82811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ED8F9-033E-2B7E-C942-82E12E515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D09E00A-4E06-1B5E-C70F-550A0317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7" y="991726"/>
            <a:ext cx="8312727" cy="402829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7C9C9EC-E409-0FCE-CAFA-648695CD8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Verschiedene Einstellungen zu Integration und Zusammenleben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D603A9-2896-B0C1-2371-D700C1484A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3155" y="752648"/>
            <a:ext cx="8569325" cy="195826"/>
          </a:xfrm>
        </p:spPr>
        <p:txBody>
          <a:bodyPr/>
          <a:lstStyle/>
          <a:p>
            <a:pPr marL="536575" indent="-536575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Frage 8:	"Sagen Sie mir bitte, welchen der folgenden Aussagen Sie voll und ganz, eher, eher nicht oder überhaupt nicht zustimmen."</a:t>
            </a:r>
            <a:endParaRPr lang="de-DE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AD9D745-F26B-293B-52D6-1D9247F2B0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Basis:  OÖ Bevölkerung ab 16 Jahren</a:t>
            </a:r>
          </a:p>
        </p:txBody>
      </p:sp>
    </p:spTree>
    <p:extLst>
      <p:ext uri="{BB962C8B-B14F-4D97-AF65-F5344CB8AC3E}">
        <p14:creationId xmlns:p14="http://schemas.microsoft.com/office/powerpoint/2010/main" val="286633371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D20A3-EE24-2606-3AE4-E9269D31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A46134D7-E33C-E03A-6A5F-24240BD79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27" y="969516"/>
            <a:ext cx="8216741" cy="405050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72BA7E0-4396-D886-9587-2CD6CD563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Einstellungen zu verschiedenen Verhaltensregeln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1FCB398-F3A4-122F-D9F1-36DCAB5BB0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3155" y="752648"/>
            <a:ext cx="8569325" cy="195826"/>
          </a:xfrm>
        </p:spPr>
        <p:txBody>
          <a:bodyPr/>
          <a:lstStyle/>
          <a:p>
            <a:pPr marL="536575" indent="-536575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Frage 9:	"Ich lese Ihnen wieder unterschiedliche Aussagen vor. Sagen Sie mir bitte, welchen davon Sie voll und ganz, eher, eher nicht oder überhaupt nicht zustimmen."</a:t>
            </a:r>
            <a:endParaRPr lang="de-DE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136AB91-B37E-312D-78A4-7339871AE06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Basis:  OÖ Bevölkerung ab 16 Jahren</a:t>
            </a:r>
          </a:p>
        </p:txBody>
      </p:sp>
    </p:spTree>
    <p:extLst>
      <p:ext uri="{BB962C8B-B14F-4D97-AF65-F5344CB8AC3E}">
        <p14:creationId xmlns:p14="http://schemas.microsoft.com/office/powerpoint/2010/main" val="427807449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F28CE-707D-71E7-FAE8-18774B5AD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F35ECB84-B8B9-64ED-2BF9-32183A55F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75" y="1347614"/>
            <a:ext cx="8170450" cy="288550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3A02340-7F5E-C60D-00AD-774E59762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Bedeutung verschiedener Verhaltensregeln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B79CB6-137A-B043-662D-C790E54378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3155" y="752648"/>
            <a:ext cx="8569325" cy="195826"/>
          </a:xfrm>
        </p:spPr>
        <p:txBody>
          <a:bodyPr/>
          <a:lstStyle/>
          <a:p>
            <a:pPr marL="536575" indent="-536575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Frage 10:	"Welche dieser Aspekte sind für das Zusammenleben von Menschen in Oberösterreich sehr wichtig, eher wichtig, eher nicht oder überhaupt nicht wichtig?"</a:t>
            </a:r>
            <a:endParaRPr lang="de-DE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6BD5B65-9575-613F-4447-C510888323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Basis:  OÖ Bevölkerung ab 16 Jahren</a:t>
            </a:r>
          </a:p>
        </p:txBody>
      </p:sp>
    </p:spTree>
    <p:extLst>
      <p:ext uri="{BB962C8B-B14F-4D97-AF65-F5344CB8AC3E}">
        <p14:creationId xmlns:p14="http://schemas.microsoft.com/office/powerpoint/2010/main" val="102455963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210AE4E4-8989-4C93-E251-B055919D1A20}"/>
              </a:ext>
            </a:extLst>
          </p:cNvPr>
          <p:cNvSpPr txBox="1">
            <a:spLocks noChangeArrowheads="1"/>
          </p:cNvSpPr>
          <p:nvPr/>
        </p:nvSpPr>
        <p:spPr>
          <a:xfrm>
            <a:off x="280928" y="3633868"/>
            <a:ext cx="4281201" cy="1458162"/>
          </a:xfrm>
          <a:prstGeom prst="rect">
            <a:avLst/>
          </a:prstGeom>
        </p:spPr>
        <p:txBody>
          <a:bodyPr vert="horz" lIns="87252" tIns="43626" rIns="87252" bIns="43626" rtlCol="0" anchor="t">
            <a:normAutofit fontScale="70000" lnSpcReduction="20000"/>
          </a:bodyPr>
          <a:lstStyle>
            <a:lvl1pPr marL="0" indent="0" algn="l" defTabSz="872514" rtl="0" eaLnBrk="1" latinLnBrk="0" hangingPunct="1">
              <a:spcBef>
                <a:spcPct val="20000"/>
              </a:spcBef>
              <a:buFont typeface="Arial" pitchFamily="34" charset="0"/>
              <a:buNone/>
              <a:defRPr sz="15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872514" rtl="0" eaLnBrk="1" latinLnBrk="0" hangingPunct="1">
              <a:spcBef>
                <a:spcPct val="20000"/>
              </a:spcBef>
              <a:buClr>
                <a:srgbClr val="800000"/>
              </a:buClr>
              <a:buFontTx/>
              <a:buNone/>
              <a:defRPr sz="13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7019" indent="-240456" algn="l" defTabSz="872514" rtl="0" eaLnBrk="1" latinLnBrk="0" hangingPunct="1">
              <a:spcBef>
                <a:spcPts val="191"/>
              </a:spcBef>
              <a:buClr>
                <a:srgbClr val="800000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6899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3156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399411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35668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71925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08181" indent="-218129" algn="l" defTabSz="87251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9336" indent="-389336">
              <a:spcBef>
                <a:spcPts val="570"/>
              </a:spcBef>
              <a:buClr>
                <a:srgbClr val="FFFFFF"/>
              </a:buClr>
              <a:tabLst>
                <a:tab pos="1039434" algn="l"/>
                <a:tab pos="2082490" algn="l"/>
                <a:tab pos="3125547" algn="l"/>
                <a:tab pos="4168603" algn="l"/>
                <a:tab pos="5211659" algn="l"/>
                <a:tab pos="6254715" algn="l"/>
                <a:tab pos="7297771" algn="l"/>
                <a:tab pos="8340827" algn="l"/>
                <a:tab pos="9383883" algn="l"/>
                <a:tab pos="10426939" algn="l"/>
                <a:tab pos="11469995" algn="l"/>
              </a:tabLst>
              <a:defRPr/>
            </a:pPr>
            <a:r>
              <a:rPr lang="de-DE" sz="2300" cap="al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KontaKt</a:t>
            </a:r>
            <a:r>
              <a:rPr lang="de-DE" sz="2300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89336" indent="-389336">
              <a:spcBef>
                <a:spcPts val="0"/>
              </a:spcBef>
              <a:buClr>
                <a:srgbClr val="FFFFFF"/>
              </a:buClr>
              <a:tabLst>
                <a:tab pos="1039434" algn="l"/>
                <a:tab pos="2082490" algn="l"/>
                <a:tab pos="3125547" algn="l"/>
                <a:tab pos="4168603" algn="l"/>
                <a:tab pos="5211659" algn="l"/>
                <a:tab pos="6254715" algn="l"/>
                <a:tab pos="7297771" algn="l"/>
                <a:tab pos="8340827" algn="l"/>
                <a:tab pos="9383883" algn="l"/>
                <a:tab pos="10426939" algn="l"/>
                <a:tab pos="11469995" algn="l"/>
              </a:tabLst>
              <a:defRPr/>
            </a:pPr>
            <a:endParaRPr lang="de-DE" sz="1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9336" indent="-389336">
              <a:spcBef>
                <a:spcPts val="0"/>
              </a:spcBef>
              <a:buClr>
                <a:srgbClr val="FFFFFF"/>
              </a:buClr>
              <a:tabLst>
                <a:tab pos="1039434" algn="l"/>
                <a:tab pos="2082490" algn="l"/>
                <a:tab pos="3125547" algn="l"/>
                <a:tab pos="4168603" algn="l"/>
                <a:tab pos="5211659" algn="l"/>
                <a:tab pos="6254715" algn="l"/>
                <a:tab pos="7297771" algn="l"/>
                <a:tab pos="8340827" algn="l"/>
                <a:tab pos="9383883" algn="l"/>
                <a:tab pos="10426939" algn="l"/>
                <a:tab pos="11469995" algn="l"/>
              </a:tabLst>
              <a:defRPr/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IMAS International</a:t>
            </a:r>
          </a:p>
          <a:p>
            <a:pPr marL="389336" indent="-389336">
              <a:spcBef>
                <a:spcPts val="0"/>
              </a:spcBef>
              <a:buClr>
                <a:srgbClr val="FFFFFF"/>
              </a:buClr>
              <a:tabLst>
                <a:tab pos="1039434" algn="l"/>
                <a:tab pos="2082490" algn="l"/>
                <a:tab pos="3125547" algn="l"/>
                <a:tab pos="4168603" algn="l"/>
                <a:tab pos="5211659" algn="l"/>
                <a:tab pos="6254715" algn="l"/>
                <a:tab pos="7297771" algn="l"/>
                <a:tab pos="8340827" algn="l"/>
                <a:tab pos="9383883" algn="l"/>
                <a:tab pos="10426939" algn="l"/>
                <a:tab pos="11469995" algn="l"/>
              </a:tabLst>
              <a:defRPr/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Institut für Markt- und Sozialanalysen GmbH</a:t>
            </a:r>
          </a:p>
          <a:p>
            <a:pPr marL="389336" indent="-389336">
              <a:spcBef>
                <a:spcPts val="0"/>
              </a:spcBef>
              <a:buClr>
                <a:srgbClr val="FFFFFF"/>
              </a:buClr>
              <a:tabLst>
                <a:tab pos="1039434" algn="l"/>
                <a:tab pos="2082490" algn="l"/>
                <a:tab pos="3125547" algn="l"/>
                <a:tab pos="4168603" algn="l"/>
                <a:tab pos="5211659" algn="l"/>
                <a:tab pos="6254715" algn="l"/>
                <a:tab pos="7297771" algn="l"/>
                <a:tab pos="8340827" algn="l"/>
                <a:tab pos="9383883" algn="l"/>
                <a:tab pos="10426939" algn="l"/>
                <a:tab pos="11469995" algn="l"/>
              </a:tabLst>
              <a:defRPr/>
            </a:pPr>
            <a:r>
              <a:rPr lang="de-DE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Gruberstraße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</a:t>
            </a:r>
          </a:p>
          <a:p>
            <a:pPr marL="389336" indent="-389336">
              <a:spcBef>
                <a:spcPts val="0"/>
              </a:spcBef>
              <a:buClr>
                <a:srgbClr val="FFFFFF"/>
              </a:buClr>
              <a:tabLst>
                <a:tab pos="1039434" algn="l"/>
                <a:tab pos="2082490" algn="l"/>
                <a:tab pos="3125547" algn="l"/>
                <a:tab pos="4168603" algn="l"/>
                <a:tab pos="5211659" algn="l"/>
                <a:tab pos="6254715" algn="l"/>
                <a:tab pos="7297771" algn="l"/>
                <a:tab pos="8340827" algn="l"/>
                <a:tab pos="9383883" algn="l"/>
                <a:tab pos="10426939" algn="l"/>
                <a:tab pos="11469995" algn="l"/>
              </a:tabLst>
              <a:defRPr/>
            </a:pP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A-4020 Linz</a:t>
            </a:r>
          </a:p>
          <a:p>
            <a:pPr marL="389336" indent="-389336">
              <a:spcBef>
                <a:spcPts val="0"/>
              </a:spcBef>
              <a:buClr>
                <a:srgbClr val="FFFFFF"/>
              </a:buClr>
              <a:tabLst>
                <a:tab pos="1039434" algn="l"/>
                <a:tab pos="2082490" algn="l"/>
                <a:tab pos="3125547" algn="l"/>
                <a:tab pos="4168603" algn="l"/>
                <a:tab pos="5211659" algn="l"/>
                <a:tab pos="6254715" algn="l"/>
                <a:tab pos="7297771" algn="l"/>
                <a:tab pos="8340827" algn="l"/>
                <a:tab pos="9383883" algn="l"/>
                <a:tab pos="10426939" algn="l"/>
                <a:tab pos="11469995" algn="l"/>
              </a:tabLst>
              <a:defRPr/>
            </a:pPr>
            <a:endParaRPr lang="de-DE" sz="1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9336" indent="-389336">
              <a:spcBef>
                <a:spcPts val="0"/>
              </a:spcBef>
              <a:buClr>
                <a:srgbClr val="FFFFFF"/>
              </a:buClr>
              <a:tabLst>
                <a:tab pos="1039434" algn="l"/>
                <a:tab pos="2082490" algn="l"/>
                <a:tab pos="3125547" algn="l"/>
                <a:tab pos="4168603" algn="l"/>
                <a:tab pos="5211659" algn="l"/>
                <a:tab pos="6254715" algn="l"/>
                <a:tab pos="7297771" algn="l"/>
                <a:tab pos="8340827" algn="l"/>
                <a:tab pos="9383883" algn="l"/>
                <a:tab pos="10426939" algn="l"/>
                <a:tab pos="11469995" algn="l"/>
              </a:tabLst>
              <a:defRPr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 2"/>
              </a:rPr>
              <a:t>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+43 / 732 / 77 22 55 – 0</a:t>
            </a:r>
          </a:p>
          <a:p>
            <a:pPr marL="389336" indent="-389336">
              <a:spcBef>
                <a:spcPts val="0"/>
              </a:spcBef>
              <a:buClr>
                <a:srgbClr val="FFFFFF"/>
              </a:buClr>
              <a:tabLst>
                <a:tab pos="1039434" algn="l"/>
                <a:tab pos="2082490" algn="l"/>
                <a:tab pos="3125547" algn="l"/>
                <a:tab pos="4168603" algn="l"/>
                <a:tab pos="5211659" algn="l"/>
                <a:tab pos="6254715" algn="l"/>
                <a:tab pos="7297771" algn="l"/>
                <a:tab pos="8340827" algn="l"/>
                <a:tab pos="9383883" algn="l"/>
                <a:tab pos="10426939" algn="l"/>
                <a:tab pos="11469995" algn="l"/>
              </a:tabLst>
              <a:defRPr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 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office@imas.at</a:t>
            </a:r>
          </a:p>
          <a:p>
            <a:pPr marL="389336" indent="-389336">
              <a:spcBef>
                <a:spcPts val="0"/>
              </a:spcBef>
              <a:buClr>
                <a:srgbClr val="FFFFFF"/>
              </a:buClr>
              <a:tabLst>
                <a:tab pos="1039434" algn="l"/>
                <a:tab pos="2082490" algn="l"/>
                <a:tab pos="3125547" algn="l"/>
                <a:tab pos="4168603" algn="l"/>
                <a:tab pos="5211659" algn="l"/>
                <a:tab pos="6254715" algn="l"/>
                <a:tab pos="7297771" algn="l"/>
                <a:tab pos="8340827" algn="l"/>
                <a:tab pos="9383883" algn="l"/>
                <a:tab pos="10426939" algn="l"/>
                <a:tab pos="11469995" algn="l"/>
              </a:tabLst>
              <a:defRPr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  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www.imas.at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B8D1185-E1CA-D599-662E-41EDC16B00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31790"/>
            <a:ext cx="593030" cy="59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0317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Folienmaster_IMAS2011">
  <a:themeElements>
    <a:clrScheme name="IMAS">
      <a:dk1>
        <a:sysClr val="windowText" lastClr="000000"/>
      </a:dk1>
      <a:lt1>
        <a:sysClr val="window" lastClr="FFFFFF"/>
      </a:lt1>
      <a:dk2>
        <a:srgbClr val="A20E2F"/>
      </a:dk2>
      <a:lt2>
        <a:srgbClr val="A5A5A5"/>
      </a:lt2>
      <a:accent1>
        <a:srgbClr val="A20E2F"/>
      </a:accent1>
      <a:accent2>
        <a:srgbClr val="9E1072"/>
      </a:accent2>
      <a:accent3>
        <a:srgbClr val="5F497A"/>
      </a:accent3>
      <a:accent4>
        <a:srgbClr val="53B0C9"/>
      </a:accent4>
      <a:accent5>
        <a:srgbClr val="18424D"/>
      </a:accent5>
      <a:accent6>
        <a:srgbClr val="36331E"/>
      </a:accent6>
      <a:hlink>
        <a:srgbClr val="586D2C"/>
      </a:hlink>
      <a:folHlink>
        <a:srgbClr val="2C2C2C"/>
      </a:folHlink>
    </a:clrScheme>
    <a:fontScheme name="IMAS versu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Folienmaster_IMAS2011">
  <a:themeElements>
    <a:clrScheme name="IMAS">
      <a:dk1>
        <a:sysClr val="windowText" lastClr="000000"/>
      </a:dk1>
      <a:lt1>
        <a:sysClr val="window" lastClr="FFFFFF"/>
      </a:lt1>
      <a:dk2>
        <a:srgbClr val="A20E2F"/>
      </a:dk2>
      <a:lt2>
        <a:srgbClr val="A5A5A5"/>
      </a:lt2>
      <a:accent1>
        <a:srgbClr val="A20E2F"/>
      </a:accent1>
      <a:accent2>
        <a:srgbClr val="9E1072"/>
      </a:accent2>
      <a:accent3>
        <a:srgbClr val="5F497A"/>
      </a:accent3>
      <a:accent4>
        <a:srgbClr val="53B0C9"/>
      </a:accent4>
      <a:accent5>
        <a:srgbClr val="18424D"/>
      </a:accent5>
      <a:accent6>
        <a:srgbClr val="36331E"/>
      </a:accent6>
      <a:hlink>
        <a:srgbClr val="586D2C"/>
      </a:hlink>
      <a:folHlink>
        <a:srgbClr val="2C2C2C"/>
      </a:folHlink>
    </a:clrScheme>
    <a:fontScheme name="IMAS versu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721</Words>
  <Application>Microsoft Office PowerPoint</Application>
  <PresentationFormat>Bildschirmpräsentation (16:9)</PresentationFormat>
  <Paragraphs>62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2_Folienmaster_IMAS2011</vt:lpstr>
      <vt:lpstr>3_Folienmaster_IMAS2011</vt:lpstr>
      <vt:lpstr>PowerPoint-Präsentation</vt:lpstr>
      <vt:lpstr>PowerPoint-Präsentation</vt:lpstr>
      <vt:lpstr>Bindung zu Oberösterreich</vt:lpstr>
      <vt:lpstr>Spontane Assoziationen zu Zuwanderern bzw. Zugewanderten</vt:lpstr>
      <vt:lpstr>Kontakthäufigkeit mit Zugewanderten in verschiedenen Bereichen</vt:lpstr>
      <vt:lpstr>Bedeutung von Integration für funktionierendes Zusammenleben</vt:lpstr>
      <vt:lpstr>Funktionieren des Zusammenlebens in OÖ und in Ihrer Gemeinde</vt:lpstr>
      <vt:lpstr>Positive Aspekte bei Integration und Zusammenleben</vt:lpstr>
      <vt:lpstr>Negative Aspekte bei Integration und Zusammenleben</vt:lpstr>
      <vt:lpstr>Einstellung zu Regeln für das Zusammenleben</vt:lpstr>
      <vt:lpstr>Verschiedene Einstellungen zu Integration und Zusammenleben</vt:lpstr>
      <vt:lpstr>Einstellungen zu verschiedenen Verhaltensregeln</vt:lpstr>
      <vt:lpstr>Bedeutung verschiedener Verhaltensregeln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---</dc:creator>
  <cp:lastModifiedBy>chef_sekr</cp:lastModifiedBy>
  <cp:revision>518</cp:revision>
  <cp:lastPrinted>2025-05-21T11:53:43Z</cp:lastPrinted>
  <dcterms:created xsi:type="dcterms:W3CDTF">2011-02-08T18:04:37Z</dcterms:created>
  <dcterms:modified xsi:type="dcterms:W3CDTF">2025-06-23T05:49:39Z</dcterms:modified>
</cp:coreProperties>
</file>